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34"/>
  </p:notesMasterIdLst>
  <p:sldIdLst>
    <p:sldId id="256" r:id="rId2"/>
    <p:sldId id="258" r:id="rId3"/>
    <p:sldId id="385" r:id="rId4"/>
    <p:sldId id="386" r:id="rId5"/>
    <p:sldId id="394" r:id="rId6"/>
    <p:sldId id="260" r:id="rId7"/>
    <p:sldId id="259" r:id="rId8"/>
    <p:sldId id="276" r:id="rId9"/>
    <p:sldId id="272" r:id="rId10"/>
    <p:sldId id="275" r:id="rId11"/>
    <p:sldId id="277" r:id="rId12"/>
    <p:sldId id="273" r:id="rId13"/>
    <p:sldId id="267" r:id="rId14"/>
    <p:sldId id="397" r:id="rId15"/>
    <p:sldId id="398" r:id="rId16"/>
    <p:sldId id="399" r:id="rId17"/>
    <p:sldId id="401" r:id="rId18"/>
    <p:sldId id="402" r:id="rId19"/>
    <p:sldId id="403" r:id="rId20"/>
    <p:sldId id="372" r:id="rId21"/>
    <p:sldId id="369" r:id="rId22"/>
    <p:sldId id="371" r:id="rId23"/>
    <p:sldId id="373" r:id="rId24"/>
    <p:sldId id="374" r:id="rId25"/>
    <p:sldId id="377" r:id="rId26"/>
    <p:sldId id="378" r:id="rId27"/>
    <p:sldId id="375" r:id="rId28"/>
    <p:sldId id="376" r:id="rId29"/>
    <p:sldId id="379" r:id="rId30"/>
    <p:sldId id="380" r:id="rId31"/>
    <p:sldId id="281" r:id="rId32"/>
    <p:sldId id="288" r:id="rId33"/>
    <p:sldId id="291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290" r:id="rId50"/>
    <p:sldId id="309" r:id="rId51"/>
    <p:sldId id="310" r:id="rId52"/>
    <p:sldId id="293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404" r:id="rId77"/>
    <p:sldId id="405" r:id="rId78"/>
    <p:sldId id="406" r:id="rId79"/>
    <p:sldId id="407" r:id="rId80"/>
    <p:sldId id="408" r:id="rId81"/>
    <p:sldId id="409" r:id="rId82"/>
    <p:sldId id="410" r:id="rId83"/>
    <p:sldId id="411" r:id="rId84"/>
    <p:sldId id="412" r:id="rId85"/>
    <p:sldId id="413" r:id="rId86"/>
    <p:sldId id="414" r:id="rId87"/>
    <p:sldId id="415" r:id="rId88"/>
    <p:sldId id="416" r:id="rId89"/>
    <p:sldId id="349" r:id="rId90"/>
    <p:sldId id="350" r:id="rId91"/>
    <p:sldId id="351" r:id="rId92"/>
    <p:sldId id="352" r:id="rId93"/>
    <p:sldId id="353" r:id="rId94"/>
    <p:sldId id="354" r:id="rId95"/>
    <p:sldId id="355" r:id="rId96"/>
    <p:sldId id="356" r:id="rId97"/>
    <p:sldId id="357" r:id="rId98"/>
    <p:sldId id="358" r:id="rId99"/>
    <p:sldId id="359" r:id="rId100"/>
    <p:sldId id="381" r:id="rId101"/>
    <p:sldId id="382" r:id="rId102"/>
    <p:sldId id="383" r:id="rId103"/>
    <p:sldId id="384" r:id="rId104"/>
    <p:sldId id="360" r:id="rId105"/>
    <p:sldId id="364" r:id="rId106"/>
    <p:sldId id="417" r:id="rId107"/>
    <p:sldId id="418" r:id="rId108"/>
    <p:sldId id="419" r:id="rId109"/>
    <p:sldId id="420" r:id="rId110"/>
    <p:sldId id="365" r:id="rId111"/>
    <p:sldId id="421" r:id="rId112"/>
    <p:sldId id="423" r:id="rId113"/>
    <p:sldId id="429" r:id="rId114"/>
    <p:sldId id="424" r:id="rId115"/>
    <p:sldId id="438" r:id="rId116"/>
    <p:sldId id="425" r:id="rId117"/>
    <p:sldId id="430" r:id="rId118"/>
    <p:sldId id="427" r:id="rId119"/>
    <p:sldId id="431" r:id="rId120"/>
    <p:sldId id="437" r:id="rId121"/>
    <p:sldId id="428" r:id="rId122"/>
    <p:sldId id="432" r:id="rId123"/>
    <p:sldId id="433" r:id="rId124"/>
    <p:sldId id="434" r:id="rId125"/>
    <p:sldId id="435" r:id="rId126"/>
    <p:sldId id="422" r:id="rId127"/>
    <p:sldId id="261" r:id="rId128"/>
    <p:sldId id="262" r:id="rId129"/>
    <p:sldId id="263" r:id="rId130"/>
    <p:sldId id="264" r:id="rId131"/>
    <p:sldId id="265" r:id="rId132"/>
    <p:sldId id="266" r:id="rId133"/>
  </p:sldIdLst>
  <p:sldSz cx="9144000" cy="5143500" type="screen16x9"/>
  <p:notesSz cx="6858000" cy="9144000"/>
  <p:embeddedFontLst>
    <p:embeddedFont>
      <p:font typeface="Arvo" panose="020B0604020202020204" charset="0"/>
      <p:regular r:id="rId135"/>
      <p:bold r:id="rId136"/>
      <p:italic r:id="rId137"/>
      <p:boldItalic r:id="rId138"/>
    </p:embeddedFont>
    <p:embeddedFont>
      <p:font typeface="Roboto" panose="02000000000000000000" pitchFamily="2" charset="0"/>
      <p:regular r:id="rId139"/>
      <p:bold r:id="rId140"/>
      <p:italic r:id="rId141"/>
      <p:boldItalic r:id="rId142"/>
    </p:embeddedFont>
    <p:embeddedFont>
      <p:font typeface="Roboto Black" panose="02000000000000000000" pitchFamily="2" charset="0"/>
      <p:bold r:id="rId143"/>
      <p:boldItalic r:id="rId144"/>
    </p:embeddedFont>
    <p:embeddedFont>
      <p:font typeface="Roboto Condensed" panose="02000000000000000000" pitchFamily="2" charset="0"/>
      <p:regular r:id="rId145"/>
      <p:bold r:id="rId146"/>
      <p:italic r:id="rId147"/>
      <p:boldItalic r:id="rId148"/>
    </p:embeddedFont>
    <p:embeddedFont>
      <p:font typeface="Roboto Condensed Light" panose="02000000000000000000" pitchFamily="2" charset="0"/>
      <p:regular r:id="rId149"/>
      <p:bold r:id="rId150"/>
      <p:italic r:id="rId151"/>
      <p:boldItalic r:id="rId152"/>
    </p:embeddedFont>
    <p:embeddedFont>
      <p:font typeface="Roboto Medium" panose="02000000000000000000" pitchFamily="2" charset="0"/>
      <p:regular r:id="rId153"/>
      <p:italic r:id="rId1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portada" id="{3ED8E20A-3D99-41C8-A118-711C9D523FF4}">
          <p14:sldIdLst>
            <p14:sldId id="256"/>
            <p14:sldId id="258"/>
            <p14:sldId id="385"/>
            <p14:sldId id="386"/>
            <p14:sldId id="394"/>
          </p14:sldIdLst>
        </p14:section>
        <p14:section name="introduccion" id="{8190E75A-460E-43BE-BF94-4B65F184A276}">
          <p14:sldIdLst>
            <p14:sldId id="260"/>
            <p14:sldId id="259"/>
            <p14:sldId id="276"/>
            <p14:sldId id="272"/>
            <p14:sldId id="275"/>
            <p14:sldId id="277"/>
            <p14:sldId id="273"/>
          </p14:sldIdLst>
        </p14:section>
        <p14:section name="sistema ferroviario" id="{D132C048-34B0-4F3B-84D8-BB92609D2488}">
          <p14:sldIdLst>
            <p14:sldId id="267"/>
            <p14:sldId id="397"/>
            <p14:sldId id="398"/>
            <p14:sldId id="399"/>
            <p14:sldId id="401"/>
            <p14:sldId id="402"/>
            <p14:sldId id="403"/>
          </p14:sldIdLst>
        </p14:section>
        <p14:section name="railML" id="{FAA74099-98C6-4221-9173-9D7711E667C0}">
          <p14:sldIdLst>
            <p14:sldId id="372"/>
            <p14:sldId id="369"/>
            <p14:sldId id="371"/>
            <p14:sldId id="373"/>
            <p14:sldId id="374"/>
            <p14:sldId id="377"/>
            <p14:sldId id="378"/>
            <p14:sldId id="375"/>
            <p14:sldId id="376"/>
            <p14:sldId id="379"/>
            <p14:sldId id="380"/>
            <p14:sldId id="281"/>
            <p14:sldId id="288"/>
            <p14:sldId id="291"/>
          </p14:sldIdLst>
        </p14:section>
        <p14:section name="funcional vs geografico" id="{73F4D8F7-6480-40DA-8F5B-F2160B51C2DA}">
          <p14:sldIdLst/>
        </p14:section>
        <p14:section name="conceptos accesorios" id="{76FB16E5-8D73-4EDE-8CE4-DAB4FF27000D}">
          <p14:sldIdLst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plataforma" id="{07F3124A-2833-4C4E-B993-315266828720}">
          <p14:sldIdLst>
            <p14:sldId id="308"/>
            <p14:sldId id="290"/>
            <p14:sldId id="309"/>
            <p14:sldId id="310"/>
            <p14:sldId id="293"/>
          </p14:sldIdLst>
        </p14:section>
        <p14:section name="estrategia" id="{4574C062-8476-4626-AC09-79B9B62DAD0D}">
          <p14:sldIdLst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</p14:sldIdLst>
        </p14:section>
        <p14:section name="redundancia" id="{7CDB0195-4A1E-49CE-87A9-B86A67C32412}">
          <p14:sldIdLst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404"/>
          </p14:sldIdLst>
        </p14:section>
        <p14:section name="implementacion" id="{5526F34C-D0CE-478C-BEF6-4D0EA36E9F7A}">
          <p14:sldIdLst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349"/>
          </p14:sldIdLst>
        </p14:section>
        <p14:section name="VHDL" id="{D0D320C0-A270-4D76-99F5-40DEED5EB7CA}">
          <p14:sldIdLst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</p14:sldIdLst>
        </p14:section>
        <p14:section name="design4Rails" id="{9AB215D7-7616-49CE-8E7B-7F5FA7C1DC2D}">
          <p14:sldIdLst>
            <p14:sldId id="381"/>
            <p14:sldId id="382"/>
            <p14:sldId id="383"/>
            <p14:sldId id="384"/>
          </p14:sldIdLst>
        </p14:section>
        <p14:section name="testing" id="{40644A6B-0905-47B7-8B77-101A04D717B4}">
          <p14:sldIdLst>
            <p14:sldId id="360"/>
            <p14:sldId id="364"/>
          </p14:sldIdLst>
        </p14:section>
        <p14:section name="conclusiones" id="{5BA8C6C9-8DAE-4A18-80AA-25F3A001BB25}">
          <p14:sldIdLst>
            <p14:sldId id="417"/>
            <p14:sldId id="418"/>
            <p14:sldId id="419"/>
            <p14:sldId id="420"/>
            <p14:sldId id="365"/>
          </p14:sldIdLst>
        </p14:section>
        <p14:section name="ejemplo1" id="{1C1A990F-7632-431C-8A9B-86D54E8F842A}">
          <p14:sldIdLst>
            <p14:sldId id="421"/>
            <p14:sldId id="423"/>
            <p14:sldId id="429"/>
            <p14:sldId id="424"/>
            <p14:sldId id="438"/>
            <p14:sldId id="425"/>
            <p14:sldId id="430"/>
            <p14:sldId id="427"/>
            <p14:sldId id="431"/>
            <p14:sldId id="437"/>
            <p14:sldId id="428"/>
            <p14:sldId id="432"/>
            <p14:sldId id="433"/>
            <p14:sldId id="434"/>
            <p14:sldId id="435"/>
            <p14:sldId id="422"/>
            <p14:sldId id="261"/>
            <p14:sldId id="262"/>
            <p14:sldId id="263"/>
            <p14:sldId id="264"/>
            <p14:sldId id="265"/>
            <p14:sldId id="266"/>
          </p14:sldIdLst>
        </p14:section>
        <p14:section name="descartar" id="{A8ACF391-E6F1-48D7-BCD8-BEAED6EE3DF8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DEA6A4-FABE-4D60-A64F-3DFBD1535C44}" v="13" dt="2024-07-21T02:38:03.218"/>
  </p1510:revLst>
</p1510:revInfo>
</file>

<file path=ppt/tableStyles.xml><?xml version="1.0" encoding="utf-8"?>
<a:tblStyleLst xmlns:a="http://schemas.openxmlformats.org/drawingml/2006/main" def="{7FA456C7-4730-40BB-AE29-BF47014E1B0D}">
  <a:tblStyle styleId="{7FA456C7-4730-40BB-AE29-BF47014E1B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4.fntdata"/><Relationship Id="rId159" Type="http://schemas.microsoft.com/office/2016/11/relationships/changesInfo" Target="changesInfos/changesInfo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15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microsoft.com/office/2015/10/relationships/revisionInfo" Target="revisionInfo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font" Target="fonts/font5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font" Target="fonts/font16.fntdata"/><Relationship Id="rId155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6.fntdata"/><Relationship Id="rId145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font" Target="fonts/font1.fntdata"/><Relationship Id="rId151" Type="http://schemas.openxmlformats.org/officeDocument/2006/relationships/font" Target="fonts/font17.fntdata"/><Relationship Id="rId156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7.fntdata"/><Relationship Id="rId146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font" Target="fonts/font2.fntdata"/><Relationship Id="rId15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1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8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3.fntdata"/><Relationship Id="rId15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19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9.fntdata"/><Relationship Id="rId148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20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10.fntdata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Menendez" userId="bee222e501ccd0c2" providerId="LiveId" clId="{DDDEA6A4-FABE-4D60-A64F-3DFBD1535C44}"/>
    <pc:docChg chg="undo custSel addSld delSld modSld sldOrd">
      <pc:chgData name="Martin Menendez" userId="bee222e501ccd0c2" providerId="LiveId" clId="{DDDEA6A4-FABE-4D60-A64F-3DFBD1535C44}" dt="2024-07-21T05:26:59.271" v="49" actId="47"/>
      <pc:docMkLst>
        <pc:docMk/>
      </pc:docMkLst>
      <pc:sldChg chg="modSp mod">
        <pc:chgData name="Martin Menendez" userId="bee222e501ccd0c2" providerId="LiveId" clId="{DDDEA6A4-FABE-4D60-A64F-3DFBD1535C44}" dt="2024-07-21T02:18:08.380" v="4" actId="207"/>
        <pc:sldMkLst>
          <pc:docMk/>
          <pc:sldMk cId="0" sldId="256"/>
        </pc:sldMkLst>
        <pc:spChg chg="mod ord">
          <ac:chgData name="Martin Menendez" userId="bee222e501ccd0c2" providerId="LiveId" clId="{DDDEA6A4-FABE-4D60-A64F-3DFBD1535C44}" dt="2024-07-21T02:18:00.161" v="3" actId="207"/>
          <ac:spMkLst>
            <pc:docMk/>
            <pc:sldMk cId="0" sldId="256"/>
            <ac:spMk id="185" creationId="{00000000-0000-0000-0000-000000000000}"/>
          </ac:spMkLst>
        </pc:spChg>
        <pc:spChg chg="mod">
          <ac:chgData name="Martin Menendez" userId="bee222e501ccd0c2" providerId="LiveId" clId="{DDDEA6A4-FABE-4D60-A64F-3DFBD1535C44}" dt="2024-07-21T02:18:08.380" v="4" actId="207"/>
          <ac:spMkLst>
            <pc:docMk/>
            <pc:sldMk cId="0" sldId="256"/>
            <ac:spMk id="188" creationId="{00000000-0000-0000-0000-000000000000}"/>
          </ac:spMkLst>
        </pc:spChg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0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1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2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3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4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5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6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7"/>
        </pc:sldMkLst>
      </pc:sldChg>
      <pc:sldChg chg="del modNotes">
        <pc:chgData name="Martin Menendez" userId="bee222e501ccd0c2" providerId="LiveId" clId="{DDDEA6A4-FABE-4D60-A64F-3DFBD1535C44}" dt="2024-07-21T05:22:45.427" v="29" actId="47"/>
        <pc:sldMkLst>
          <pc:docMk/>
          <pc:sldMk cId="0" sldId="268"/>
        </pc:sldMkLst>
      </pc:sldChg>
      <pc:sldChg chg="del modNotes">
        <pc:chgData name="Martin Menendez" userId="bee222e501ccd0c2" providerId="LiveId" clId="{DDDEA6A4-FABE-4D60-A64F-3DFBD1535C44}" dt="2024-07-21T05:22:46.253" v="30" actId="47"/>
        <pc:sldMkLst>
          <pc:docMk/>
          <pc:sldMk cId="0" sldId="269"/>
        </pc:sldMkLst>
      </pc:sldChg>
      <pc:sldChg chg="del modNotes">
        <pc:chgData name="Martin Menendez" userId="bee222e501ccd0c2" providerId="LiveId" clId="{DDDEA6A4-FABE-4D60-A64F-3DFBD1535C44}" dt="2024-07-21T05:22:48.755" v="31" actId="47"/>
        <pc:sldMkLst>
          <pc:docMk/>
          <pc:sldMk cId="0" sldId="270"/>
        </pc:sldMkLst>
      </pc:sldChg>
      <pc:sldChg chg="del modNotes">
        <pc:chgData name="Martin Menendez" userId="bee222e501ccd0c2" providerId="LiveId" clId="{DDDEA6A4-FABE-4D60-A64F-3DFBD1535C44}" dt="2024-07-21T05:22:49.757" v="32" actId="47"/>
        <pc:sldMkLst>
          <pc:docMk/>
          <pc:sldMk cId="0" sldId="271"/>
        </pc:sldMkLst>
      </pc:sldChg>
      <pc:sldChg chg="ord modNotes">
        <pc:chgData name="Martin Menendez" userId="bee222e501ccd0c2" providerId="LiveId" clId="{DDDEA6A4-FABE-4D60-A64F-3DFBD1535C44}" dt="2024-07-21T05:22:57.655" v="34"/>
        <pc:sldMkLst>
          <pc:docMk/>
          <pc:sldMk cId="0" sldId="272"/>
        </pc:sldMkLst>
      </pc:sldChg>
      <pc:sldChg chg="ord modNotes">
        <pc:chgData name="Martin Menendez" userId="bee222e501ccd0c2" providerId="LiveId" clId="{DDDEA6A4-FABE-4D60-A64F-3DFBD1535C44}" dt="2024-07-21T05:22:59.342" v="36"/>
        <pc:sldMkLst>
          <pc:docMk/>
          <pc:sldMk cId="0" sldId="273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74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75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76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78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79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0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1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2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3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4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5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6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7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8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9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0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1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2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3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3"/>
        </pc:sldMkLst>
      </pc:sldChg>
      <pc:sldChg chg="del modNotes">
        <pc:chgData name="Martin Menendez" userId="bee222e501ccd0c2" providerId="LiveId" clId="{DDDEA6A4-FABE-4D60-A64F-3DFBD1535C44}" dt="2024-07-21T05:23:44.466" v="39" actId="47"/>
        <pc:sldMkLst>
          <pc:docMk/>
          <pc:sldMk cId="0" sldId="334"/>
        </pc:sldMkLst>
      </pc:sldChg>
      <pc:sldChg chg="del modNotes">
        <pc:chgData name="Martin Menendez" userId="bee222e501ccd0c2" providerId="LiveId" clId="{DDDEA6A4-FABE-4D60-A64F-3DFBD1535C44}" dt="2024-07-21T05:23:41.959" v="38" actId="47"/>
        <pc:sldMkLst>
          <pc:docMk/>
          <pc:sldMk cId="0" sldId="335"/>
        </pc:sldMkLst>
      </pc:sldChg>
      <pc:sldChg chg="del modNotes">
        <pc:chgData name="Martin Menendez" userId="bee222e501ccd0c2" providerId="LiveId" clId="{DDDEA6A4-FABE-4D60-A64F-3DFBD1535C44}" dt="2024-07-21T05:23:39.932" v="37" actId="47"/>
        <pc:sldMkLst>
          <pc:docMk/>
          <pc:sldMk cId="0" sldId="336"/>
        </pc:sldMkLst>
      </pc:sldChg>
      <pc:sldChg chg="del modNotes">
        <pc:chgData name="Martin Menendez" userId="bee222e501ccd0c2" providerId="LiveId" clId="{DDDEA6A4-FABE-4D60-A64F-3DFBD1535C44}" dt="2024-07-21T05:24:13.787" v="43" actId="47"/>
        <pc:sldMkLst>
          <pc:docMk/>
          <pc:sldMk cId="0" sldId="337"/>
        </pc:sldMkLst>
      </pc:sldChg>
      <pc:sldChg chg="add del modNotes">
        <pc:chgData name="Martin Menendez" userId="bee222e501ccd0c2" providerId="LiveId" clId="{DDDEA6A4-FABE-4D60-A64F-3DFBD1535C44}" dt="2024-07-21T05:20:53.155" v="24" actId="47"/>
        <pc:sldMkLst>
          <pc:docMk/>
          <pc:sldMk cId="0" sldId="338"/>
        </pc:sldMkLst>
      </pc:sldChg>
      <pc:sldChg chg="add del modNotes">
        <pc:chgData name="Martin Menendez" userId="bee222e501ccd0c2" providerId="LiveId" clId="{DDDEA6A4-FABE-4D60-A64F-3DFBD1535C44}" dt="2024-07-21T05:24:16.665" v="44" actId="47"/>
        <pc:sldMkLst>
          <pc:docMk/>
          <pc:sldMk cId="0" sldId="339"/>
        </pc:sldMkLst>
      </pc:sldChg>
      <pc:sldChg chg="del modNotes">
        <pc:chgData name="Martin Menendez" userId="bee222e501ccd0c2" providerId="LiveId" clId="{DDDEA6A4-FABE-4D60-A64F-3DFBD1535C44}" dt="2024-07-21T05:24:20.107" v="45" actId="47"/>
        <pc:sldMkLst>
          <pc:docMk/>
          <pc:sldMk cId="0" sldId="340"/>
        </pc:sldMkLst>
      </pc:sldChg>
      <pc:sldChg chg="del modNotes">
        <pc:chgData name="Martin Menendez" userId="bee222e501ccd0c2" providerId="LiveId" clId="{DDDEA6A4-FABE-4D60-A64F-3DFBD1535C44}" dt="2024-07-21T05:24:04.804" v="41" actId="47"/>
        <pc:sldMkLst>
          <pc:docMk/>
          <pc:sldMk cId="0" sldId="341"/>
        </pc:sldMkLst>
      </pc:sldChg>
      <pc:sldChg chg="del modNotes">
        <pc:chgData name="Martin Menendez" userId="bee222e501ccd0c2" providerId="LiveId" clId="{DDDEA6A4-FABE-4D60-A64F-3DFBD1535C44}" dt="2024-07-21T05:24:06.140" v="42" actId="47"/>
        <pc:sldMkLst>
          <pc:docMk/>
          <pc:sldMk cId="0" sldId="342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3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4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5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6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7"/>
        </pc:sldMkLst>
      </pc:sldChg>
      <pc:sldChg chg="del modNotes">
        <pc:chgData name="Martin Menendez" userId="bee222e501ccd0c2" providerId="LiveId" clId="{DDDEA6A4-FABE-4D60-A64F-3DFBD1535C44}" dt="2024-07-21T05:24:02.795" v="40" actId="47"/>
        <pc:sldMkLst>
          <pc:docMk/>
          <pc:sldMk cId="0" sldId="34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4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60"/>
        </pc:sldMkLst>
      </pc:sldChg>
      <pc:sldChg chg="del modNotes">
        <pc:chgData name="Martin Menendez" userId="bee222e501ccd0c2" providerId="LiveId" clId="{DDDEA6A4-FABE-4D60-A64F-3DFBD1535C44}" dt="2024-07-21T05:21:35.388" v="26" actId="47"/>
        <pc:sldMkLst>
          <pc:docMk/>
          <pc:sldMk cId="0" sldId="361"/>
        </pc:sldMkLst>
      </pc:sldChg>
      <pc:sldChg chg="del modNotes">
        <pc:chgData name="Martin Menendez" userId="bee222e501ccd0c2" providerId="LiveId" clId="{DDDEA6A4-FABE-4D60-A64F-3DFBD1535C44}" dt="2024-07-21T05:21:35.388" v="26" actId="47"/>
        <pc:sldMkLst>
          <pc:docMk/>
          <pc:sldMk cId="0" sldId="362"/>
        </pc:sldMkLst>
      </pc:sldChg>
      <pc:sldChg chg="del modNotes">
        <pc:chgData name="Martin Menendez" userId="bee222e501ccd0c2" providerId="LiveId" clId="{DDDEA6A4-FABE-4D60-A64F-3DFBD1535C44}" dt="2024-07-21T05:21:35.388" v="26" actId="47"/>
        <pc:sldMkLst>
          <pc:docMk/>
          <pc:sldMk cId="0" sldId="36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6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65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6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7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8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9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0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1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2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3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4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5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6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7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8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9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80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1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2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3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4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85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86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87"/>
        </pc:sldMkLst>
      </pc:sldChg>
      <pc:sldChg chg="add del">
        <pc:chgData name="Martin Menendez" userId="bee222e501ccd0c2" providerId="LiveId" clId="{DDDEA6A4-FABE-4D60-A64F-3DFBD1535C44}" dt="2024-07-21T05:26:59.271" v="49" actId="47"/>
        <pc:sldMkLst>
          <pc:docMk/>
          <pc:sldMk cId="0" sldId="388"/>
        </pc:sldMkLst>
      </pc:sldChg>
      <pc:sldChg chg="add del">
        <pc:chgData name="Martin Menendez" userId="bee222e501ccd0c2" providerId="LiveId" clId="{DDDEA6A4-FABE-4D60-A64F-3DFBD1535C44}" dt="2024-07-21T05:26:48.347" v="46" actId="47"/>
        <pc:sldMkLst>
          <pc:docMk/>
          <pc:sldMk cId="0" sldId="389"/>
        </pc:sldMkLst>
      </pc:sldChg>
      <pc:sldChg chg="add del">
        <pc:chgData name="Martin Menendez" userId="bee222e501ccd0c2" providerId="LiveId" clId="{DDDEA6A4-FABE-4D60-A64F-3DFBD1535C44}" dt="2024-07-21T05:26:51.398" v="47" actId="47"/>
        <pc:sldMkLst>
          <pc:docMk/>
          <pc:sldMk cId="0" sldId="390"/>
        </pc:sldMkLst>
      </pc:sldChg>
      <pc:sldChg chg="add del">
        <pc:chgData name="Martin Menendez" userId="bee222e501ccd0c2" providerId="LiveId" clId="{DDDEA6A4-FABE-4D60-A64F-3DFBD1535C44}" dt="2024-07-21T05:26:54.444" v="48" actId="47"/>
        <pc:sldMkLst>
          <pc:docMk/>
          <pc:sldMk cId="0" sldId="391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92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93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94"/>
        </pc:sldMkLst>
      </pc:sldChg>
      <pc:sldChg chg="add del ord modNotes">
        <pc:chgData name="Martin Menendez" userId="bee222e501ccd0c2" providerId="LiveId" clId="{DDDEA6A4-FABE-4D60-A64F-3DFBD1535C44}" dt="2024-07-21T05:22:26.243" v="27" actId="47"/>
        <pc:sldMkLst>
          <pc:docMk/>
          <pc:sldMk cId="0" sldId="395"/>
        </pc:sldMkLst>
      </pc:sldChg>
      <pc:sldChg chg="add del ord modNotes">
        <pc:chgData name="Martin Menendez" userId="bee222e501ccd0c2" providerId="LiveId" clId="{DDDEA6A4-FABE-4D60-A64F-3DFBD1535C44}" dt="2024-07-21T05:22:28.210" v="28" actId="47"/>
        <pc:sldMkLst>
          <pc:docMk/>
          <pc:sldMk cId="0" sldId="396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397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398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399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400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401"/>
        </pc:sldMkLst>
      </pc:sldChg>
      <pc:sldChg chg="add del">
        <pc:chgData name="Martin Menendez" userId="bee222e501ccd0c2" providerId="LiveId" clId="{DDDEA6A4-FABE-4D60-A64F-3DFBD1535C44}" dt="2024-07-21T02:35:07.660" v="16"/>
        <pc:sldMkLst>
          <pc:docMk/>
          <pc:sldMk cId="0" sldId="402"/>
        </pc:sldMkLst>
      </pc:sldChg>
      <pc:sldChg chg="add del">
        <pc:chgData name="Martin Menendez" userId="bee222e501ccd0c2" providerId="LiveId" clId="{DDDEA6A4-FABE-4D60-A64F-3DFBD1535C44}" dt="2024-07-21T02:35:07.660" v="16"/>
        <pc:sldMkLst>
          <pc:docMk/>
          <pc:sldMk cId="0" sldId="403"/>
        </pc:sldMkLst>
      </pc:sldChg>
      <pc:sldChg chg="add del">
        <pc:chgData name="Martin Menendez" userId="bee222e501ccd0c2" providerId="LiveId" clId="{DDDEA6A4-FABE-4D60-A64F-3DFBD1535C44}" dt="2024-07-21T02:36:15.187" v="17"/>
        <pc:sldMkLst>
          <pc:docMk/>
          <pc:sldMk cId="0" sldId="404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5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6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7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8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9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0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1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2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3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4"/>
        </pc:sldMkLst>
      </pc:sldChg>
      <pc:sldChg chg="add">
        <pc:chgData name="Martin Menendez" userId="bee222e501ccd0c2" providerId="LiveId" clId="{DDDEA6A4-FABE-4D60-A64F-3DFBD1535C44}" dt="2024-07-21T02:37:52.660" v="18"/>
        <pc:sldMkLst>
          <pc:docMk/>
          <pc:sldMk cId="0" sldId="415"/>
        </pc:sldMkLst>
      </pc:sldChg>
      <pc:sldChg chg="add">
        <pc:chgData name="Martin Menendez" userId="bee222e501ccd0c2" providerId="LiveId" clId="{DDDEA6A4-FABE-4D60-A64F-3DFBD1535C44}" dt="2024-07-21T02:37:52.660" v="18"/>
        <pc:sldMkLst>
          <pc:docMk/>
          <pc:sldMk cId="0" sldId="416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17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18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19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2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9941dcb10c_0_10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9941dcb10c_0_10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g274a87593da_0_20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4" name="Google Shape;1954;g274a87593da_0_20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5e55fda023_0_1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5e55fda023_0_1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g1873ebd5677_0_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9" name="Google Shape;1969;g1873ebd5677_0_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g1873ebd5677_0_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6" name="Google Shape;1976;g1873ebd5677_0_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9" name="Google Shape;4379;g5d636a28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0" name="Google Shape;4380;g5d636a28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0" name="Google Shape;4490;g5d59bae07c_4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1" name="Google Shape;4491;g5d59bae07c_4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Google Shape;3897;g7358cf32a8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8" name="Google Shape;3898;g7358cf32a8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Google Shape;3905;gbfeed788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6" name="Google Shape;3906;gbfeed788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9" name="Google Shape;3999;g6f17e3b3bb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0" name="Google Shape;4000;g6f17e3b3bb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7" name="Google Shape;4007;g6f17e3b3bb_0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8" name="Google Shape;4008;g6f17e3b3bb_0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9941dcb10c_0_1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9941dcb10c_0_10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3" name="Google Shape;453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4" name="Google Shape;453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9996ba46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9996ba46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97785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9996ba46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9996ba46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104607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9996ba46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9996ba46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801824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9996ba46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9996ba46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192227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9996ba46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9996ba46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73239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9996ba46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9996ba46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637788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9996ba46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9996ba46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592574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9996ba46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9996ba46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9629705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9996ba46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9996ba46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5327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5e9b24414f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5e9b24414f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9996ba46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9996ba46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9119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9996ba46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9996ba46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46282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9996ba46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9996ba46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458039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9996ba46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9996ba46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64877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9996ba46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9996ba46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03660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9996ba46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9996ba46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775960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9996ba46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9996ba46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953808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941dcb10c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941dcb10c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9941dcb1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9941dcb1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9941dcb10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9941dcb10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9941dcb10c_0_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9941dcb10c_0_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9941dcb10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9941dcb10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9941dcb10c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9941dcb10c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9941dcb10c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9941dcb10c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498e7e66b8_2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498e7e66b8_2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5d1a079e1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5d1a079e1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bdddfc08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bdddfc08c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5d1a079e1d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5d1a079e1d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52bc91341a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52bc91341a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79996ba46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79996ba460_0_1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5baf53bd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5baf53bd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873ebd5677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873ebd5677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873ebd5677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873ebd5677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1873ebd5677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1873ebd5677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873ebd5677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1873ebd5677_0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873ebd5677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873ebd5677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873ebd5677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1873ebd5677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873ebd5677_0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873ebd5677_0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6f14f59046_3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6f14f59046_3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1873ebd5677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1873ebd5677_0_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2c587c19e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2c587c19e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873ebd5677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873ebd5677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9941dcb10c_0_1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9941dcb10c_0_1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Grandes = más recursos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9941dcb10c_0_1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Google Shape;1530;g9941dcb10c_0_17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g9941dcb10c_0_2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3" name="Google Shape;2103;g9941dcb10c_0_2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g498cfc4c7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5" name="Google Shape;2195;g498cfc4c7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g5e9b24414f_1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3" name="Google Shape;2203;g5e9b24414f_1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g5e9b24414f_1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8" name="Google Shape;2228;g5e9b24414f_1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5e9dba233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5e9dba233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g5ea07edc3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4" name="Google Shape;2284;g5ea07edc3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g5ea07edc35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3" name="Google Shape;2333;g5ea07edc35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2c587c1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2c587c1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g5ea07edc35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2" name="Google Shape;2382;g5ea07edc35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Google Shape;2430;g5ea07edc35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1" name="Google Shape;2431;g5ea07edc35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g5ea07edc35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0" name="Google Shape;2480;g5ea07edc35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g5ea07edc35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3" name="Google Shape;2533;g5ea07edc35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g5ea07edc35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6" name="Google Shape;2586;g5ea07edc35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g5ea07edc35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9" name="Google Shape;2639;g5ea07edc35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g5ea07edc35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2" name="Google Shape;2692;g5ea07edc35_0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" name="Google Shape;2744;g5ea07edc35_0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5" name="Google Shape;2745;g5ea07edc35_0_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Google Shape;2809;g498cfc4c7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0" name="Google Shape;2810;g498cfc4c7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g9941dcb10c_0_2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9" name="Google Shape;2089;g9941dcb10c_0_2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2c12214a7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2c12214a7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7" name="Google Shape;2817;g5d59bae07c_4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8" name="Google Shape;2818;g5d59bae07c_4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7" name="Google Shape;2857;g5d59bae07c_4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8" name="Google Shape;2858;g5d59bae07c_4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9941dcb10c_0_2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4" name="Google Shape;2184;g9941dcb10c_0_2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g5d636a28a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6" name="Google Shape;2876;g5d636a28a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g5ca790588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4" name="Google Shape;2884;g5ca7905885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g5ca7905885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4" name="Google Shape;2904;g5ca7905885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3" name="Google Shape;2923;g5ca7905885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4" name="Google Shape;2924;g5ca7905885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7" name="Google Shape;2947;g5ca790588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8" name="Google Shape;2948;g5ca790588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g5ca790588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2" name="Google Shape;2972;g5ca790588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9" name="Google Shape;2999;g5ca790588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0" name="Google Shape;3000;g5ca790588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941dcb10c_0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941dcb10c_0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0" name="Google Shape;3030;g5d1a079e1d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1" name="Google Shape;3031;g5d1a079e1d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8" name="Google Shape;3048;g498e7e66b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9" name="Google Shape;3049;g498e7e66b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g5f1c603ee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7" name="Google Shape;3057;g5f1c603ee7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g5f1c603ee7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4" name="Google Shape;3084;g5f1c603ee7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5" name="Google Shape;3105;g5f1c603ee7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6" name="Google Shape;3106;g5f1c603ee7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1" name="Google Shape;3131;g5f1c603ee7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2" name="Google Shape;3132;g5f1c603ee7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g5f1c603ee7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0" name="Google Shape;3180;g5f1c603ee7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" name="Google Shape;3194;g5f1c603ee7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5" name="Google Shape;3195;g5f1c603ee7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1" name="Google Shape;3251;g5f1c603ee7_0_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2" name="Google Shape;3252;g5f1c603ee7_0_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4" name="Google Shape;3294;g5f1c603ee7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5" name="Google Shape;3295;g5f1c603ee7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" name="Google Shape;3328;g5f1c603ee7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9" name="Google Shape;3329;g5f1c603ee7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g5f1c603ee7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2" name="Google Shape;3382;g5f1c603ee7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g5f1c603ee7_0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9" name="Google Shape;3429;g5f1c603ee7_0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g5f1c603ee7_0_1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3" name="Google Shape;3533;g5f1c603ee7_0_1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8" name="Google Shape;3638;g5f1c603ee7_0_1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9" name="Google Shape;3639;g5f1c603ee7_0_1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5" name="Google Shape;3675;g5f1c603ee7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6" name="Google Shape;3676;g5f1c603ee7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3" name="Google Shape;3413;ge2c587c19e_0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4" name="Google Shape;3414;ge2c587c19e_0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0" name="Google Shape;3560;g79996ba460_0_3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1" name="Google Shape;3561;g79996ba460_0_3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8" name="Google Shape;3568;gbdddfc08c2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9" name="Google Shape;3569;gbdddfc08c2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5" name="Google Shape;3575;gbdddfc08c2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6" name="Google Shape;3576;gbdddfc08c2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9941dcb10c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9941dcb10c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3" name="Google Shape;3583;gbec31505a2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4" name="Google Shape;3584;gbec31505a2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3" name="Google Shape;3593;gbec31505a2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4" name="Google Shape;3594;gbec31505a2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Google Shape;3605;gbdddfc08c2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6" name="Google Shape;3606;gbdddfc08c2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5" name="Google Shape;3615;gbec31505a2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6" name="Google Shape;3616;gbec31505a2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3" name="Google Shape;3623;gbec31505a2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4" name="Google Shape;3624;gbec31505a2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0" name="Google Shape;3630;gbec31505a2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1" name="Google Shape;3631;gbec31505a2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7" name="Google Shape;3637;gbd511fd7db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8" name="Google Shape;3638;gbd511fd7db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3" name="Google Shape;3653;gbda8bcfba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4" name="Google Shape;3654;gbda8bcfba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6" name="Google Shape;3666;gbd94e1467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7" name="Google Shape;3667;gbd94e1467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4" name="Google Shape;4184;g5f1c603ee7_0_1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5" name="Google Shape;4185;g5f1c603ee7_0_1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5e9b24414f_0_1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5e9b24414f_0_1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9" name="Google Shape;4209;g5f1c603ee7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0" name="Google Shape;4210;g5f1c603ee7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7" name="Google Shape;4217;g5f1c603ee7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8" name="Google Shape;4218;g5f1c603ee7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1" name="Google Shape;4241;g5d59bae07c_4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2" name="Google Shape;4242;g5d59bae07c_4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5" name="Google Shape;4265;g5d59bae07c_4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6" name="Google Shape;4266;g5d59bae07c_4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9" name="Google Shape;4319;g9941dcb10c_0_2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0" name="Google Shape;4320;g9941dcb10c_0_2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5" name="Google Shape;4335;g9941dcb10c_0_2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6" name="Google Shape;4336;g9941dcb10c_0_2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4" name="Google Shape;4344;g9941dcb10c_0_2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5" name="Google Shape;4345;g9941dcb10c_0_2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" name="Google Shape;4352;g9941dcb10c_0_2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3" name="Google Shape;4353;g9941dcb10c_0_2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1" name="Google Shape;4361;g9941dcb10c_0_2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2" name="Google Shape;4362;g9941dcb10c_0_26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0" name="Google Shape;4370;g9941dcb10c_0_2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1" name="Google Shape;4371;g9941dcb10c_0_2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7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04" name="Google Shape;104;p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5" name="Google Shape;105;p7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06" name="Google Shape;106;p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7" name="Google Shape;107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8" name="Google Shape;108;p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09" name="Google Shape;109;p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10" name="Google Shape;110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11" name="Google Shape;111;p7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2" name="Google Shape;112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" name="Google Shape;113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4" name="Google Shape;114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7" name="Google Shape;117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9" name="Google Shape;119;p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7"/>
          <p:cNvSpPr txBox="1">
            <a:spLocks noGrp="1"/>
          </p:cNvSpPr>
          <p:nvPr>
            <p:ph type="body" idx="1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1" name="Google Shape;121;p7"/>
          <p:cNvSpPr txBox="1">
            <a:spLocks noGrp="1"/>
          </p:cNvSpPr>
          <p:nvPr>
            <p:ph type="body" idx="2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body" idx="3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8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Google Shape;126;p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Google Shape;127;p8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Google Shape;130;p8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Google Shape;133;p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Google Shape;134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" name="Google Shape;135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Google Shape;136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Google Shape;138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Google Shape;139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9"/>
          <p:cNvGrpSpPr/>
          <p:nvPr/>
        </p:nvGrpSpPr>
        <p:grpSpPr>
          <a:xfrm>
            <a:off x="2466138" y="4472723"/>
            <a:ext cx="6686825" cy="670795"/>
            <a:chOff x="5589288" y="4472723"/>
            <a:chExt cx="6686825" cy="670795"/>
          </a:xfrm>
        </p:grpSpPr>
        <p:sp>
          <p:nvSpPr>
            <p:cNvPr id="145" name="Google Shape;145;p9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" name="Google Shape;146;p9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1" cy="1699506"/>
            </a:xfrm>
          </p:grpSpPr>
          <p:sp>
            <p:nvSpPr>
              <p:cNvPr id="147" name="Google Shape;147;p9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9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" name="Google Shape;149;p9"/>
            <p:cNvGrpSpPr/>
            <p:nvPr/>
          </p:nvGrpSpPr>
          <p:grpSpPr>
            <a:xfrm flipH="1">
              <a:off x="5592255" y="4646738"/>
              <a:ext cx="6682918" cy="304563"/>
              <a:chOff x="-30922586" y="330075"/>
              <a:chExt cx="37293070" cy="1699569"/>
            </a:xfrm>
          </p:grpSpPr>
          <p:sp>
            <p:nvSpPr>
              <p:cNvPr id="150" name="Google Shape;150;p9"/>
              <p:cNvSpPr/>
              <p:nvPr/>
            </p:nvSpPr>
            <p:spPr>
              <a:xfrm>
                <a:off x="-30922586" y="330144"/>
                <a:ext cx="355881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" name="Google Shape;152;p9"/>
          <p:cNvSpPr txBox="1">
            <a:spLocks noGrp="1"/>
          </p:cNvSpPr>
          <p:nvPr>
            <p:ph type="body" idx="1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</a:lstStyle>
          <a:p>
            <a:endParaRPr/>
          </a:p>
        </p:txBody>
      </p:sp>
      <p:sp>
        <p:nvSpPr>
          <p:cNvPr id="153" name="Google Shape;153;p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4" name="Google Shape;154;p9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55" name="Google Shape;155;p9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" name="Google Shape;156;p9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0" name="Google Shape;160;p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8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8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8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8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8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8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8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8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8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8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8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8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8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8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8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8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8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8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8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jp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railml.org/wiki/Dev:XMLtree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hyperlink" Target="https://drive.google.com/open?id=1jAU2NovxXXhTi1ZXS82z-bRQI9HmD5Vw" TargetMode="External"/><Relationship Id="rId7" Type="http://schemas.openxmlformats.org/officeDocument/2006/relationships/hyperlink" Target="https://latamt.ieeer9.org/index.php/transactions/article/view/2929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rive.google.com/file/d/1UrGQbkikiEcMMdS9vjVLfNZOL5bwIpnb/view" TargetMode="External"/><Relationship Id="rId5" Type="http://schemas.openxmlformats.org/officeDocument/2006/relationships/hyperlink" Target="https://latamt.ieeer9.org/index.php/transactions/article/view/2947" TargetMode="External"/><Relationship Id="rId4" Type="http://schemas.openxmlformats.org/officeDocument/2006/relationships/hyperlink" Target="https://drive.google.com/file/d/1FDtRL4We4daZ7XrJ81sL2f6HrZbYlOuG/view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0" y="1108500"/>
            <a:ext cx="5867700" cy="29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Modelado e implementación automática de sistemas críticos de enclavamiento ferroviario basados en FPGA</a:t>
            </a:r>
            <a:endParaRPr dirty="0"/>
          </a:p>
        </p:txBody>
      </p:sp>
      <p:sp>
        <p:nvSpPr>
          <p:cNvPr id="185" name="Google Shape;185;p11"/>
          <p:cNvSpPr txBox="1">
            <a:spLocks noGrp="1"/>
          </p:cNvSpPr>
          <p:nvPr>
            <p:ph type="ctrTitle" idx="4294967295"/>
          </p:nvPr>
        </p:nvSpPr>
        <p:spPr>
          <a:xfrm>
            <a:off x="3744913" y="4302125"/>
            <a:ext cx="5399087" cy="3000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Mg. Ing. Martín Nicolás Menéndez – Doctorado en Ingeniería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188" name="Google Shape;188;p11"/>
          <p:cNvSpPr txBox="1">
            <a:spLocks noGrp="1"/>
          </p:cNvSpPr>
          <p:nvPr>
            <p:ph type="ctrTitle" idx="4294967295"/>
          </p:nvPr>
        </p:nvSpPr>
        <p:spPr>
          <a:xfrm>
            <a:off x="0" y="4660900"/>
            <a:ext cx="2911475" cy="40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Directores:   Dr. Ing. Ariel Lutenberg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189" name="Google Shape;189;p11"/>
          <p:cNvSpPr txBox="1">
            <a:spLocks noGrp="1"/>
          </p:cNvSpPr>
          <p:nvPr>
            <p:ph type="ctrTitle" idx="4294967295"/>
          </p:nvPr>
        </p:nvSpPr>
        <p:spPr>
          <a:xfrm>
            <a:off x="0" y="560388"/>
            <a:ext cx="5583238" cy="5476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Tesis doctoral</a:t>
            </a:r>
            <a:endParaRPr dirty="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86" name="Google Shape;186;p11"/>
          <p:cNvPicPr preferRelativeResize="0"/>
          <p:nvPr/>
        </p:nvPicPr>
        <p:blipFill rotWithShape="1">
          <a:blip r:embed="rId3">
            <a:alphaModFix/>
          </a:blip>
          <a:srcRect l="49" r="49"/>
          <a:stretch/>
        </p:blipFill>
        <p:spPr>
          <a:xfrm>
            <a:off x="7324400" y="2670500"/>
            <a:ext cx="1763974" cy="15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9900" y="1240200"/>
            <a:ext cx="1598601" cy="159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Tecnologías de enclavamientos</a:t>
            </a:r>
            <a:endParaRPr/>
          </a:p>
        </p:txBody>
      </p:sp>
      <p:sp>
        <p:nvSpPr>
          <p:cNvPr id="958" name="Google Shape;958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980" name="Google Shape;980;p30"/>
          <p:cNvSpPr txBox="1">
            <a:spLocks noGrp="1"/>
          </p:cNvSpPr>
          <p:nvPr>
            <p:ph type="subTitle" idx="4294967295"/>
          </p:nvPr>
        </p:nvSpPr>
        <p:spPr>
          <a:xfrm>
            <a:off x="7150100" y="492125"/>
            <a:ext cx="1993900" cy="765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Clave para evitar las colisiones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959" name="Google Shape;959;p30"/>
          <p:cNvGrpSpPr/>
          <p:nvPr/>
        </p:nvGrpSpPr>
        <p:grpSpPr>
          <a:xfrm rot="10800000">
            <a:off x="241674" y="1423386"/>
            <a:ext cx="2694428" cy="864880"/>
            <a:chOff x="185742" y="1697030"/>
            <a:chExt cx="5165698" cy="1658130"/>
          </a:xfrm>
        </p:grpSpPr>
        <p:sp>
          <p:nvSpPr>
            <p:cNvPr id="960" name="Google Shape;960;p30"/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Mecánico</a:t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1" name="Google Shape;961;p30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2" name="Google Shape;962;p30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3" name="Google Shape;963;p30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964" name="Google Shape;964;p30"/>
          <p:cNvGrpSpPr/>
          <p:nvPr/>
        </p:nvGrpSpPr>
        <p:grpSpPr>
          <a:xfrm rot="10800000">
            <a:off x="2468503" y="1423398"/>
            <a:ext cx="3667628" cy="864874"/>
            <a:chOff x="-1680055" y="1697019"/>
            <a:chExt cx="7031495" cy="1658117"/>
          </a:xfrm>
        </p:grpSpPr>
        <p:sp>
          <p:nvSpPr>
            <p:cNvPr id="965" name="Google Shape;965;p30"/>
            <p:cNvSpPr/>
            <p:nvPr/>
          </p:nvSpPr>
          <p:spPr>
            <a:xfrm rot="10800000" flipH="1">
              <a:off x="-436275" y="1697030"/>
              <a:ext cx="4556100" cy="1243800"/>
            </a:xfrm>
            <a:prstGeom prst="rect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Electromecánico</a:t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6" name="Google Shape;966;p30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7" name="Google Shape;967;p30"/>
            <p:cNvSpPr/>
            <p:nvPr/>
          </p:nvSpPr>
          <p:spPr>
            <a:xfrm flipH="1">
              <a:off x="-1680055" y="1697019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8" name="Google Shape;968;p30"/>
            <p:cNvSpPr/>
            <p:nvPr/>
          </p:nvSpPr>
          <p:spPr>
            <a:xfrm rot="10800000">
              <a:off x="-1680050" y="2940836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969" name="Google Shape;969;p30"/>
          <p:cNvGrpSpPr/>
          <p:nvPr/>
        </p:nvGrpSpPr>
        <p:grpSpPr>
          <a:xfrm rot="10800000">
            <a:off x="5651846" y="1423386"/>
            <a:ext cx="2847525" cy="864880"/>
            <a:chOff x="-107772" y="1697030"/>
            <a:chExt cx="5459212" cy="1658130"/>
          </a:xfrm>
        </p:grpSpPr>
        <p:sp>
          <p:nvSpPr>
            <p:cNvPr id="970" name="Google Shape;970;p30"/>
            <p:cNvSpPr/>
            <p:nvPr/>
          </p:nvSpPr>
          <p:spPr>
            <a:xfrm rot="10800000" flipH="1">
              <a:off x="1136038" y="1697030"/>
              <a:ext cx="2983800" cy="12438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Eléctronico</a:t>
              </a: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71" name="Google Shape;971;p30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72" name="Google Shape;972;p30"/>
            <p:cNvSpPr/>
            <p:nvPr/>
          </p:nvSpPr>
          <p:spPr>
            <a:xfrm flipH="1">
              <a:off x="-107762" y="1705304"/>
              <a:ext cx="1243800" cy="1235400"/>
            </a:xfrm>
            <a:prstGeom prst="rtTriangle">
              <a:avLst/>
            </a:prstGeom>
            <a:solidFill>
              <a:srgbClr val="3F5378"/>
            </a:solidFill>
            <a:ln w="9525" cap="flat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73" name="Google Shape;973;p30"/>
            <p:cNvSpPr/>
            <p:nvPr/>
          </p:nvSpPr>
          <p:spPr>
            <a:xfrm rot="10800000">
              <a:off x="-107772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974" name="Google Shape;974;p30"/>
          <p:cNvGrpSpPr/>
          <p:nvPr/>
        </p:nvGrpSpPr>
        <p:grpSpPr>
          <a:xfrm>
            <a:off x="270943" y="629920"/>
            <a:ext cx="392063" cy="291505"/>
            <a:chOff x="5247525" y="3007275"/>
            <a:chExt cx="517575" cy="384825"/>
          </a:xfrm>
        </p:grpSpPr>
        <p:sp>
          <p:nvSpPr>
            <p:cNvPr id="975" name="Google Shape;975;p30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0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77" name="Google Shape;9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3563" y="2496772"/>
            <a:ext cx="2904102" cy="1931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75" y="2642700"/>
            <a:ext cx="3101949" cy="17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8500" y="2465075"/>
            <a:ext cx="3372298" cy="2019049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30"/>
          <p:cNvSpPr/>
          <p:nvPr/>
        </p:nvSpPr>
        <p:spPr>
          <a:xfrm>
            <a:off x="7021498" y="686278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44"/>
          <p:cNvSpPr txBox="1">
            <a:spLocks noGrp="1"/>
          </p:cNvSpPr>
          <p:nvPr>
            <p:ph type="ctrTitle"/>
          </p:nvPr>
        </p:nvSpPr>
        <p:spPr>
          <a:xfrm>
            <a:off x="0" y="2871150"/>
            <a:ext cx="5136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Design4Rails</a:t>
            </a:r>
            <a:endParaRPr sz="3600"/>
          </a:p>
        </p:txBody>
      </p:sp>
      <p:sp>
        <p:nvSpPr>
          <p:cNvPr id="1957" name="Google Shape;1957;p44"/>
          <p:cNvSpPr txBox="1">
            <a:spLocks noGrp="1"/>
          </p:cNvSpPr>
          <p:nvPr>
            <p:ph type="subTitle" idx="1"/>
          </p:nvPr>
        </p:nvSpPr>
        <p:spPr>
          <a:xfrm>
            <a:off x="131675" y="3975450"/>
            <a:ext cx="4820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railML editor/viewer</a:t>
            </a:r>
            <a:endParaRPr sz="2400"/>
          </a:p>
        </p:txBody>
      </p:sp>
      <p:sp>
        <p:nvSpPr>
          <p:cNvPr id="1958" name="Google Shape;1958;p4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100</a:t>
            </a:fld>
            <a:endParaRPr/>
          </a:p>
        </p:txBody>
      </p:sp>
      <p:sp>
        <p:nvSpPr>
          <p:cNvPr id="1959" name="Google Shape;1959;p4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4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101</a:t>
            </a:fld>
            <a:endParaRPr/>
          </a:p>
        </p:txBody>
      </p:sp>
      <p:sp>
        <p:nvSpPr>
          <p:cNvPr id="1964" name="Google Shape;1964;p45"/>
          <p:cNvSpPr txBox="1">
            <a:spLocks noGrp="1"/>
          </p:cNvSpPr>
          <p:nvPr>
            <p:ph type="title" idx="4294967295"/>
          </p:nvPr>
        </p:nvSpPr>
        <p:spPr>
          <a:xfrm>
            <a:off x="0" y="-55563"/>
            <a:ext cx="1420813" cy="766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Design4Rail</a:t>
            </a:r>
            <a:endParaRPr/>
          </a:p>
        </p:txBody>
      </p:sp>
      <p:pic>
        <p:nvPicPr>
          <p:cNvPr id="1966" name="Google Shape;1966;p45"/>
          <p:cNvPicPr preferRelativeResize="0"/>
          <p:nvPr/>
        </p:nvPicPr>
        <p:blipFill rotWithShape="1">
          <a:blip r:embed="rId3">
            <a:alphaModFix/>
          </a:blip>
          <a:srcRect r="12365" b="12937"/>
          <a:stretch/>
        </p:blipFill>
        <p:spPr>
          <a:xfrm>
            <a:off x="37575" y="647937"/>
            <a:ext cx="8991601" cy="3988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4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102</a:t>
            </a:fld>
            <a:endParaRPr/>
          </a:p>
        </p:txBody>
      </p:sp>
      <p:sp>
        <p:nvSpPr>
          <p:cNvPr id="1973" name="Google Shape;1973;p46"/>
          <p:cNvSpPr txBox="1">
            <a:spLocks noGrp="1"/>
          </p:cNvSpPr>
          <p:nvPr>
            <p:ph type="title" idx="4294967295"/>
          </p:nvPr>
        </p:nvSpPr>
        <p:spPr>
          <a:xfrm>
            <a:off x="0" y="-55563"/>
            <a:ext cx="1420813" cy="766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Design4Rail</a:t>
            </a:r>
            <a:endParaRPr/>
          </a:p>
        </p:txBody>
      </p:sp>
      <p:pic>
        <p:nvPicPr>
          <p:cNvPr id="1972" name="Google Shape;1972;p46"/>
          <p:cNvPicPr preferRelativeResize="0"/>
          <p:nvPr/>
        </p:nvPicPr>
        <p:blipFill rotWithShape="1">
          <a:blip r:embed="rId3">
            <a:alphaModFix/>
          </a:blip>
          <a:srcRect l="21063" t="22157" r="5874" b="2885"/>
          <a:stretch/>
        </p:blipFill>
        <p:spPr>
          <a:xfrm>
            <a:off x="396275" y="625200"/>
            <a:ext cx="8178875" cy="437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4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103</a:t>
            </a:fld>
            <a:endParaRPr/>
          </a:p>
        </p:txBody>
      </p:sp>
      <p:sp>
        <p:nvSpPr>
          <p:cNvPr id="1980" name="Google Shape;1980;p47"/>
          <p:cNvSpPr txBox="1">
            <a:spLocks noGrp="1"/>
          </p:cNvSpPr>
          <p:nvPr>
            <p:ph type="title" idx="4294967295"/>
          </p:nvPr>
        </p:nvSpPr>
        <p:spPr>
          <a:xfrm>
            <a:off x="0" y="-55563"/>
            <a:ext cx="1420813" cy="766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Design4Rail</a:t>
            </a:r>
            <a:endParaRPr/>
          </a:p>
        </p:txBody>
      </p:sp>
      <p:pic>
        <p:nvPicPr>
          <p:cNvPr id="1979" name="Google Shape;197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75" y="710725"/>
            <a:ext cx="9067825" cy="350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" name="Google Shape;4382;p115"/>
          <p:cNvSpPr txBox="1">
            <a:spLocks noGrp="1"/>
          </p:cNvSpPr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Testing </a:t>
            </a:r>
            <a:endParaRPr sz="3600"/>
          </a:p>
        </p:txBody>
      </p:sp>
      <p:sp>
        <p:nvSpPr>
          <p:cNvPr id="4383" name="Google Shape;4383;p11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TDD y COCOTB</a:t>
            </a:r>
            <a:endParaRPr sz="2400"/>
          </a:p>
        </p:txBody>
      </p:sp>
      <p:sp>
        <p:nvSpPr>
          <p:cNvPr id="4384" name="Google Shape;4384;p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104</a:t>
            </a:fld>
            <a:endParaRPr/>
          </a:p>
        </p:txBody>
      </p:sp>
      <p:sp>
        <p:nvSpPr>
          <p:cNvPr id="4385" name="Google Shape;4385;p115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10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3" name="Google Shape;4493;p119"/>
          <p:cNvSpPr/>
          <p:nvPr/>
        </p:nvSpPr>
        <p:spPr>
          <a:xfrm>
            <a:off x="1392950" y="1314750"/>
            <a:ext cx="376800" cy="32505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4" name="Google Shape;4494;p1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con COCOTB</a:t>
            </a:r>
            <a:endParaRPr/>
          </a:p>
        </p:txBody>
      </p:sp>
      <p:sp>
        <p:nvSpPr>
          <p:cNvPr id="4495" name="Google Shape;4495;p119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105</a:t>
            </a:fld>
            <a:endParaRPr/>
          </a:p>
        </p:txBody>
      </p:sp>
      <p:grpSp>
        <p:nvGrpSpPr>
          <p:cNvPr id="4496" name="Google Shape;4496;p119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4497" name="Google Shape;4497;p119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119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119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119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119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119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119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04" name="Google Shape;4504;p119"/>
          <p:cNvSpPr/>
          <p:nvPr/>
        </p:nvSpPr>
        <p:spPr>
          <a:xfrm>
            <a:off x="1016150" y="1314850"/>
            <a:ext cx="376800" cy="32505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5" name="Google Shape;4505;p119"/>
          <p:cNvSpPr/>
          <p:nvPr/>
        </p:nvSpPr>
        <p:spPr>
          <a:xfrm>
            <a:off x="639350" y="1314775"/>
            <a:ext cx="376800" cy="3250500"/>
          </a:xfrm>
          <a:prstGeom prst="roundRect">
            <a:avLst>
              <a:gd name="adj" fmla="val 16667"/>
            </a:avLst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6" name="Google Shape;4506;p119"/>
          <p:cNvSpPr txBox="1"/>
          <p:nvPr/>
        </p:nvSpPr>
        <p:spPr>
          <a:xfrm>
            <a:off x="526075" y="4638650"/>
            <a:ext cx="14166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 COCOTB</a:t>
            </a:r>
            <a:endParaRPr/>
          </a:p>
        </p:txBody>
      </p:sp>
      <p:sp>
        <p:nvSpPr>
          <p:cNvPr id="4507" name="Google Shape;4507;p119"/>
          <p:cNvSpPr/>
          <p:nvPr/>
        </p:nvSpPr>
        <p:spPr>
          <a:xfrm>
            <a:off x="339913" y="2283975"/>
            <a:ext cx="881712" cy="499608"/>
          </a:xfrm>
          <a:prstGeom prst="cloud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8" name="Google Shape;4508;p119"/>
          <p:cNvSpPr/>
          <p:nvPr/>
        </p:nvSpPr>
        <p:spPr>
          <a:xfrm>
            <a:off x="1140488" y="2522913"/>
            <a:ext cx="881712" cy="499608"/>
          </a:xfrm>
          <a:prstGeom prst="cloud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9" name="Google Shape;4509;p119"/>
          <p:cNvSpPr/>
          <p:nvPr/>
        </p:nvSpPr>
        <p:spPr>
          <a:xfrm>
            <a:off x="4195200" y="4187850"/>
            <a:ext cx="376800" cy="3774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0" name="Google Shape;4510;p119"/>
          <p:cNvSpPr/>
          <p:nvPr/>
        </p:nvSpPr>
        <p:spPr>
          <a:xfrm>
            <a:off x="3818400" y="3666150"/>
            <a:ext cx="376800" cy="899100"/>
          </a:xfrm>
          <a:prstGeom prst="roundRect">
            <a:avLst>
              <a:gd name="adj" fmla="val 16667"/>
            </a:avLst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1" name="Google Shape;4511;p119"/>
          <p:cNvSpPr txBox="1"/>
          <p:nvPr/>
        </p:nvSpPr>
        <p:spPr>
          <a:xfrm>
            <a:off x="3915125" y="4638650"/>
            <a:ext cx="14166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 COCOTB</a:t>
            </a:r>
            <a:endParaRPr/>
          </a:p>
        </p:txBody>
      </p:sp>
      <p:sp>
        <p:nvSpPr>
          <p:cNvPr id="4512" name="Google Shape;4512;p119"/>
          <p:cNvSpPr/>
          <p:nvPr/>
        </p:nvSpPr>
        <p:spPr>
          <a:xfrm>
            <a:off x="5695875" y="1641475"/>
            <a:ext cx="376800" cy="315600"/>
          </a:xfrm>
          <a:prstGeom prst="roundRect">
            <a:avLst>
              <a:gd name="adj" fmla="val 16667"/>
            </a:avLst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3" name="Google Shape;4513;p119"/>
          <p:cNvSpPr/>
          <p:nvPr/>
        </p:nvSpPr>
        <p:spPr>
          <a:xfrm>
            <a:off x="5695875" y="2082200"/>
            <a:ext cx="376800" cy="3156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4" name="Google Shape;4514;p119"/>
          <p:cNvSpPr txBox="1"/>
          <p:nvPr/>
        </p:nvSpPr>
        <p:spPr>
          <a:xfrm>
            <a:off x="6205750" y="1648675"/>
            <a:ext cx="21267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Dificultad de desarrollo</a:t>
            </a:r>
            <a:endParaRPr/>
          </a:p>
        </p:txBody>
      </p:sp>
      <p:sp>
        <p:nvSpPr>
          <p:cNvPr id="4515" name="Google Shape;4515;p119"/>
          <p:cNvSpPr txBox="1"/>
          <p:nvPr/>
        </p:nvSpPr>
        <p:spPr>
          <a:xfrm>
            <a:off x="6205750" y="2089400"/>
            <a:ext cx="23955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Dificultad de mantenibilidad</a:t>
            </a:r>
            <a:endParaRPr/>
          </a:p>
        </p:txBody>
      </p:sp>
      <p:sp>
        <p:nvSpPr>
          <p:cNvPr id="4516" name="Google Shape;4516;p119"/>
          <p:cNvSpPr txBox="1"/>
          <p:nvPr/>
        </p:nvSpPr>
        <p:spPr>
          <a:xfrm>
            <a:off x="6205750" y="2530125"/>
            <a:ext cx="23955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Tiempo demandado</a:t>
            </a:r>
            <a:endParaRPr/>
          </a:p>
        </p:txBody>
      </p:sp>
      <p:sp>
        <p:nvSpPr>
          <p:cNvPr id="4517" name="Google Shape;4517;p119"/>
          <p:cNvSpPr/>
          <p:nvPr/>
        </p:nvSpPr>
        <p:spPr>
          <a:xfrm>
            <a:off x="5695875" y="2522925"/>
            <a:ext cx="376800" cy="315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8" name="Google Shape;4518;p119"/>
          <p:cNvSpPr/>
          <p:nvPr/>
        </p:nvSpPr>
        <p:spPr>
          <a:xfrm>
            <a:off x="4572000" y="3960050"/>
            <a:ext cx="376800" cy="6051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9" name="Google Shape;4519;p119"/>
          <p:cNvSpPr txBox="1"/>
          <p:nvPr/>
        </p:nvSpPr>
        <p:spPr>
          <a:xfrm>
            <a:off x="6477450" y="857575"/>
            <a:ext cx="25089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Roboto Condensed"/>
                <a:ea typeface="Roboto Condensed"/>
                <a:cs typeface="Roboto Condensed"/>
                <a:sym typeface="Roboto Condensed"/>
              </a:rPr>
              <a:t>COroutine</a:t>
            </a:r>
            <a:r>
              <a:rPr lang="en" sz="1100">
                <a:latin typeface="Roboto Condensed"/>
                <a:ea typeface="Roboto Condensed"/>
                <a:cs typeface="Roboto Condensed"/>
                <a:sym typeface="Roboto Condensed"/>
              </a:rPr>
              <a:t> based </a:t>
            </a:r>
            <a:r>
              <a:rPr lang="en" sz="1100" i="1">
                <a:latin typeface="Roboto Condensed"/>
                <a:ea typeface="Roboto Condensed"/>
                <a:cs typeface="Roboto Condensed"/>
                <a:sym typeface="Roboto Condensed"/>
              </a:rPr>
              <a:t>COsimulation</a:t>
            </a:r>
            <a:r>
              <a:rPr lang="en" sz="110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100" i="1">
                <a:latin typeface="Roboto Condensed"/>
                <a:ea typeface="Roboto Condensed"/>
                <a:cs typeface="Roboto Condensed"/>
                <a:sym typeface="Roboto Condensed"/>
              </a:rPr>
              <a:t>TestBench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4520" name="Google Shape;4520;p119"/>
          <p:cNvGrpSpPr/>
          <p:nvPr/>
        </p:nvGrpSpPr>
        <p:grpSpPr>
          <a:xfrm>
            <a:off x="258953" y="1506568"/>
            <a:ext cx="334872" cy="334853"/>
            <a:chOff x="576250" y="4319400"/>
            <a:chExt cx="442075" cy="442050"/>
          </a:xfrm>
        </p:grpSpPr>
        <p:sp>
          <p:nvSpPr>
            <p:cNvPr id="4521" name="Google Shape;4521;p11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1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11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11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5" name="Google Shape;4525;p119"/>
          <p:cNvGrpSpPr/>
          <p:nvPr/>
        </p:nvGrpSpPr>
        <p:grpSpPr>
          <a:xfrm>
            <a:off x="1942672" y="1586642"/>
            <a:ext cx="309022" cy="309041"/>
            <a:chOff x="6643075" y="3664250"/>
            <a:chExt cx="407950" cy="407975"/>
          </a:xfrm>
        </p:grpSpPr>
        <p:sp>
          <p:nvSpPr>
            <p:cNvPr id="4526" name="Google Shape;4526;p11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11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8" name="Google Shape;4528;p119"/>
          <p:cNvSpPr/>
          <p:nvPr/>
        </p:nvSpPr>
        <p:spPr>
          <a:xfrm>
            <a:off x="5695875" y="2963650"/>
            <a:ext cx="376800" cy="315600"/>
          </a:xfrm>
          <a:prstGeom prst="roundRect">
            <a:avLst>
              <a:gd name="adj" fmla="val 16667"/>
            </a:avLst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9" name="Google Shape;4529;p119"/>
          <p:cNvSpPr txBox="1"/>
          <p:nvPr/>
        </p:nvSpPr>
        <p:spPr>
          <a:xfrm>
            <a:off x="6284650" y="2970850"/>
            <a:ext cx="23955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Fiabilidad del resultado</a:t>
            </a:r>
            <a:endParaRPr/>
          </a:p>
        </p:txBody>
      </p:sp>
      <p:sp>
        <p:nvSpPr>
          <p:cNvPr id="4530" name="Google Shape;4530;p119"/>
          <p:cNvSpPr/>
          <p:nvPr/>
        </p:nvSpPr>
        <p:spPr>
          <a:xfrm>
            <a:off x="4948800" y="2571250"/>
            <a:ext cx="376800" cy="1994100"/>
          </a:xfrm>
          <a:prstGeom prst="roundRect">
            <a:avLst>
              <a:gd name="adj" fmla="val 16667"/>
            </a:avLst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1" name="Google Shape;4531;p119"/>
          <p:cNvSpPr/>
          <p:nvPr/>
        </p:nvSpPr>
        <p:spPr>
          <a:xfrm>
            <a:off x="1769750" y="4430275"/>
            <a:ext cx="376800" cy="135000"/>
          </a:xfrm>
          <a:prstGeom prst="roundRect">
            <a:avLst>
              <a:gd name="adj" fmla="val 16667"/>
            </a:avLst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114"/>
          <p:cNvSpPr txBox="1">
            <a:spLocks noGrp="1"/>
          </p:cNvSpPr>
          <p:nvPr>
            <p:ph type="ctrTitle"/>
          </p:nvPr>
        </p:nvSpPr>
        <p:spPr>
          <a:xfrm>
            <a:off x="0" y="2871150"/>
            <a:ext cx="5136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Conclusiones</a:t>
            </a:r>
            <a:endParaRPr sz="3600"/>
          </a:p>
        </p:txBody>
      </p:sp>
      <p:sp>
        <p:nvSpPr>
          <p:cNvPr id="3901" name="Google Shape;3901;p114"/>
          <p:cNvSpPr txBox="1">
            <a:spLocks noGrp="1"/>
          </p:cNvSpPr>
          <p:nvPr>
            <p:ph type="subTitle" idx="1"/>
          </p:nvPr>
        </p:nvSpPr>
        <p:spPr>
          <a:xfrm>
            <a:off x="131675" y="3975450"/>
            <a:ext cx="4820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Trabajo realizado y próximos pasos.</a:t>
            </a:r>
            <a:endParaRPr sz="2400"/>
          </a:p>
        </p:txBody>
      </p:sp>
      <p:sp>
        <p:nvSpPr>
          <p:cNvPr id="3902" name="Google Shape;3902;p1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106</a:t>
            </a:fld>
            <a:endParaRPr/>
          </a:p>
        </p:txBody>
      </p:sp>
      <p:sp>
        <p:nvSpPr>
          <p:cNvPr id="3903" name="Google Shape;3903;p1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7</a:t>
            </a:r>
            <a:endParaRPr sz="12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08" name="Google Shape;3908;p115"/>
          <p:cNvCxnSpPr/>
          <p:nvPr/>
        </p:nvCxnSpPr>
        <p:spPr>
          <a:xfrm>
            <a:off x="7983738" y="1543100"/>
            <a:ext cx="11400" cy="312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909" name="Google Shape;3909;p115"/>
          <p:cNvSpPr/>
          <p:nvPr/>
        </p:nvSpPr>
        <p:spPr>
          <a:xfrm rot="2301738">
            <a:off x="5064777" y="3029915"/>
            <a:ext cx="1082767" cy="148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0" name="Google Shape;3910;p115"/>
          <p:cNvSpPr/>
          <p:nvPr/>
        </p:nvSpPr>
        <p:spPr>
          <a:xfrm rot="-2404478">
            <a:off x="5081446" y="3948453"/>
            <a:ext cx="1079709" cy="147999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1" name="Google Shape;3911;p115"/>
          <p:cNvSpPr/>
          <p:nvPr/>
        </p:nvSpPr>
        <p:spPr>
          <a:xfrm rot="2301738">
            <a:off x="2804465" y="3060715"/>
            <a:ext cx="1082767" cy="148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2" name="Google Shape;3912;p115"/>
          <p:cNvSpPr/>
          <p:nvPr/>
        </p:nvSpPr>
        <p:spPr>
          <a:xfrm rot="-2404458">
            <a:off x="2781789" y="3961205"/>
            <a:ext cx="1040106" cy="147999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3" name="Google Shape;3913;p115"/>
          <p:cNvSpPr/>
          <p:nvPr/>
        </p:nvSpPr>
        <p:spPr>
          <a:xfrm>
            <a:off x="1388300" y="2529300"/>
            <a:ext cx="457200" cy="457200"/>
          </a:xfrm>
          <a:prstGeom prst="donut">
            <a:avLst>
              <a:gd name="adj" fmla="val 228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4" name="Google Shape;3914;p115"/>
          <p:cNvSpPr/>
          <p:nvPr/>
        </p:nvSpPr>
        <p:spPr>
          <a:xfrm rot="-2702960">
            <a:off x="409092" y="3020365"/>
            <a:ext cx="985566" cy="1480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5" name="Google Shape;3915;p115"/>
          <p:cNvSpPr/>
          <p:nvPr/>
        </p:nvSpPr>
        <p:spPr>
          <a:xfrm>
            <a:off x="1194800" y="2683800"/>
            <a:ext cx="256800" cy="148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6" name="Google Shape;3916;p1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Hoja de ruta 2018-2025</a:t>
            </a:r>
            <a:endParaRPr/>
          </a:p>
        </p:txBody>
      </p:sp>
      <p:sp>
        <p:nvSpPr>
          <p:cNvPr id="3928" name="Google Shape;3928;p115"/>
          <p:cNvSpPr txBox="1">
            <a:spLocks noGrp="1"/>
          </p:cNvSpPr>
          <p:nvPr>
            <p:ph type="body" idx="1"/>
          </p:nvPr>
        </p:nvSpPr>
        <p:spPr>
          <a:xfrm>
            <a:off x="45950" y="1526200"/>
            <a:ext cx="844200" cy="4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2018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3917" name="Google Shape;3917;p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107</a:t>
            </a:fld>
            <a:endParaRPr/>
          </a:p>
        </p:txBody>
      </p:sp>
      <p:sp>
        <p:nvSpPr>
          <p:cNvPr id="3929" name="Google Shape;3929;p115"/>
          <p:cNvSpPr txBox="1">
            <a:spLocks noGrp="1"/>
          </p:cNvSpPr>
          <p:nvPr>
            <p:ph type="subTitle" idx="4294967295"/>
          </p:nvPr>
        </p:nvSpPr>
        <p:spPr>
          <a:xfrm>
            <a:off x="0" y="1525588"/>
            <a:ext cx="84455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2019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3930" name="Google Shape;3930;p115"/>
          <p:cNvSpPr txBox="1">
            <a:spLocks noGrp="1"/>
          </p:cNvSpPr>
          <p:nvPr>
            <p:ph type="subTitle" idx="4294967295"/>
          </p:nvPr>
        </p:nvSpPr>
        <p:spPr>
          <a:xfrm>
            <a:off x="0" y="1525588"/>
            <a:ext cx="84455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2020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3931" name="Google Shape;3931;p115"/>
          <p:cNvSpPr txBox="1">
            <a:spLocks noGrp="1"/>
          </p:cNvSpPr>
          <p:nvPr>
            <p:ph type="subTitle" idx="4294967295"/>
          </p:nvPr>
        </p:nvSpPr>
        <p:spPr>
          <a:xfrm>
            <a:off x="0" y="1525588"/>
            <a:ext cx="842963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2021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3932" name="Google Shape;3932;p115"/>
          <p:cNvSpPr txBox="1">
            <a:spLocks noGrp="1"/>
          </p:cNvSpPr>
          <p:nvPr>
            <p:ph type="subTitle" idx="4294967295"/>
          </p:nvPr>
        </p:nvSpPr>
        <p:spPr>
          <a:xfrm>
            <a:off x="8299450" y="1525588"/>
            <a:ext cx="84455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2022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3933" name="Google Shape;3933;p115"/>
          <p:cNvSpPr txBox="1">
            <a:spLocks noGrp="1"/>
          </p:cNvSpPr>
          <p:nvPr>
            <p:ph type="subTitle" idx="4294967295"/>
          </p:nvPr>
        </p:nvSpPr>
        <p:spPr>
          <a:xfrm>
            <a:off x="8299450" y="1525588"/>
            <a:ext cx="84455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2023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3934" name="Google Shape;3934;p115"/>
          <p:cNvSpPr txBox="1">
            <a:spLocks noGrp="1"/>
          </p:cNvSpPr>
          <p:nvPr>
            <p:ph type="subTitle" idx="4294967295"/>
          </p:nvPr>
        </p:nvSpPr>
        <p:spPr>
          <a:xfrm>
            <a:off x="8299450" y="1525588"/>
            <a:ext cx="84455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2024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3940" name="Google Shape;3940;p115"/>
          <p:cNvSpPr txBox="1">
            <a:spLocks noGrp="1"/>
          </p:cNvSpPr>
          <p:nvPr>
            <p:ph type="subTitle" idx="4294967295"/>
          </p:nvPr>
        </p:nvSpPr>
        <p:spPr>
          <a:xfrm>
            <a:off x="0" y="3787775"/>
            <a:ext cx="946150" cy="493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Prototipo I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41" name="Google Shape;3941;p115"/>
          <p:cNvSpPr txBox="1">
            <a:spLocks noGrp="1"/>
          </p:cNvSpPr>
          <p:nvPr>
            <p:ph type="subTitle" idx="4294967295"/>
          </p:nvPr>
        </p:nvSpPr>
        <p:spPr>
          <a:xfrm>
            <a:off x="0" y="2916238"/>
            <a:ext cx="94615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Simulador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42" name="Google Shape;3942;p115"/>
          <p:cNvSpPr txBox="1">
            <a:spLocks noGrp="1"/>
          </p:cNvSpPr>
          <p:nvPr>
            <p:ph type="subTitle" idx="4294967295"/>
          </p:nvPr>
        </p:nvSpPr>
        <p:spPr>
          <a:xfrm>
            <a:off x="0" y="2916238"/>
            <a:ext cx="94615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Sistema modular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43" name="Google Shape;3943;p115"/>
          <p:cNvSpPr txBox="1">
            <a:spLocks noGrp="1"/>
          </p:cNvSpPr>
          <p:nvPr>
            <p:ph type="subTitle" idx="4294967295"/>
          </p:nvPr>
        </p:nvSpPr>
        <p:spPr>
          <a:xfrm>
            <a:off x="0" y="3787775"/>
            <a:ext cx="946150" cy="493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Análisis y generación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44" name="Google Shape;3944;p115"/>
          <p:cNvSpPr txBox="1">
            <a:spLocks noGrp="1"/>
          </p:cNvSpPr>
          <p:nvPr>
            <p:ph type="subTitle" idx="4294967295"/>
          </p:nvPr>
        </p:nvSpPr>
        <p:spPr>
          <a:xfrm>
            <a:off x="0" y="3787775"/>
            <a:ext cx="946150" cy="493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Prototipo II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45" name="Google Shape;3945;p115"/>
          <p:cNvSpPr txBox="1">
            <a:spLocks noGrp="1"/>
          </p:cNvSpPr>
          <p:nvPr>
            <p:ph type="subTitle" idx="4294967295"/>
          </p:nvPr>
        </p:nvSpPr>
        <p:spPr>
          <a:xfrm>
            <a:off x="0" y="4659313"/>
            <a:ext cx="946150" cy="493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Vínculo CNEA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46" name="Google Shape;3946;p115"/>
          <p:cNvSpPr txBox="1">
            <a:spLocks noGrp="1"/>
          </p:cNvSpPr>
          <p:nvPr>
            <p:ph type="subTitle" idx="4294967295"/>
          </p:nvPr>
        </p:nvSpPr>
        <p:spPr>
          <a:xfrm>
            <a:off x="0" y="4659313"/>
            <a:ext cx="946150" cy="493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Prototipo HW CNEA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47" name="Google Shape;3947;p115"/>
          <p:cNvSpPr txBox="1">
            <a:spLocks noGrp="1"/>
          </p:cNvSpPr>
          <p:nvPr>
            <p:ph type="subTitle" idx="4294967295"/>
          </p:nvPr>
        </p:nvSpPr>
        <p:spPr>
          <a:xfrm>
            <a:off x="0" y="3787775"/>
            <a:ext cx="946150" cy="493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Gemelo digital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48" name="Google Shape;3948;p115"/>
          <p:cNvSpPr txBox="1">
            <a:spLocks noGrp="1"/>
          </p:cNvSpPr>
          <p:nvPr>
            <p:ph type="subTitle" idx="4294967295"/>
          </p:nvPr>
        </p:nvSpPr>
        <p:spPr>
          <a:xfrm>
            <a:off x="8153400" y="3756025"/>
            <a:ext cx="9906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Pruebas en CENACAF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49" name="Google Shape;3949;p115"/>
          <p:cNvSpPr txBox="1">
            <a:spLocks noGrp="1"/>
          </p:cNvSpPr>
          <p:nvPr>
            <p:ph type="subTitle" idx="4294967295"/>
          </p:nvPr>
        </p:nvSpPr>
        <p:spPr>
          <a:xfrm>
            <a:off x="8070850" y="2782888"/>
            <a:ext cx="1073150" cy="493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Playa de maniobras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50" name="Google Shape;3950;p115"/>
          <p:cNvSpPr txBox="1">
            <a:spLocks noGrp="1"/>
          </p:cNvSpPr>
          <p:nvPr>
            <p:ph type="subTitle" idx="4294967295"/>
          </p:nvPr>
        </p:nvSpPr>
        <p:spPr>
          <a:xfrm>
            <a:off x="7993063" y="2847975"/>
            <a:ext cx="1150937" cy="493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Trenes de carga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83" name="Google Shape;3983;p115"/>
          <p:cNvSpPr txBox="1">
            <a:spLocks noGrp="1"/>
          </p:cNvSpPr>
          <p:nvPr>
            <p:ph type="subTitle" idx="4294967295"/>
          </p:nvPr>
        </p:nvSpPr>
        <p:spPr>
          <a:xfrm>
            <a:off x="8197850" y="4694238"/>
            <a:ext cx="946150" cy="493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Prototipo redundado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86" name="Google Shape;3986;p115"/>
          <p:cNvSpPr txBox="1">
            <a:spLocks noGrp="1"/>
          </p:cNvSpPr>
          <p:nvPr>
            <p:ph type="subTitle" idx="4294967295"/>
          </p:nvPr>
        </p:nvSpPr>
        <p:spPr>
          <a:xfrm>
            <a:off x="0" y="2239963"/>
            <a:ext cx="946150" cy="366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RailML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87" name="Google Shape;3987;p115"/>
          <p:cNvSpPr txBox="1">
            <a:spLocks noGrp="1"/>
          </p:cNvSpPr>
          <p:nvPr>
            <p:ph type="subTitle" idx="4294967295"/>
          </p:nvPr>
        </p:nvSpPr>
        <p:spPr>
          <a:xfrm>
            <a:off x="7993063" y="2117725"/>
            <a:ext cx="1150937" cy="493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Verificación y Validación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96" name="Google Shape;3996;p115"/>
          <p:cNvSpPr txBox="1">
            <a:spLocks noGrp="1"/>
          </p:cNvSpPr>
          <p:nvPr>
            <p:ph type="subTitle" idx="4294967295"/>
          </p:nvPr>
        </p:nvSpPr>
        <p:spPr>
          <a:xfrm>
            <a:off x="8299450" y="1525588"/>
            <a:ext cx="84455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2025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3997" name="Google Shape;3997;p115"/>
          <p:cNvSpPr txBox="1">
            <a:spLocks noGrp="1"/>
          </p:cNvSpPr>
          <p:nvPr>
            <p:ph type="subTitle" idx="4294967295"/>
          </p:nvPr>
        </p:nvSpPr>
        <p:spPr>
          <a:xfrm>
            <a:off x="7905750" y="2857500"/>
            <a:ext cx="1238250" cy="493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Líneas de pasajeros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18" name="Google Shape;3918;p115"/>
          <p:cNvSpPr/>
          <p:nvPr/>
        </p:nvSpPr>
        <p:spPr>
          <a:xfrm>
            <a:off x="249700" y="3340988"/>
            <a:ext cx="457200" cy="457200"/>
          </a:xfrm>
          <a:prstGeom prst="donut">
            <a:avLst>
              <a:gd name="adj" fmla="val 22874"/>
            </a:avLst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9" name="Google Shape;3919;p115"/>
          <p:cNvSpPr/>
          <p:nvPr/>
        </p:nvSpPr>
        <p:spPr>
          <a:xfrm>
            <a:off x="1373000" y="3340988"/>
            <a:ext cx="457200" cy="457200"/>
          </a:xfrm>
          <a:prstGeom prst="donut">
            <a:avLst>
              <a:gd name="adj" fmla="val 22874"/>
            </a:avLst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0" name="Google Shape;3920;p115"/>
          <p:cNvSpPr/>
          <p:nvPr/>
        </p:nvSpPr>
        <p:spPr>
          <a:xfrm>
            <a:off x="2496300" y="3340988"/>
            <a:ext cx="457200" cy="457200"/>
          </a:xfrm>
          <a:prstGeom prst="donut">
            <a:avLst>
              <a:gd name="adj" fmla="val 22874"/>
            </a:avLst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1" name="Google Shape;3921;p115"/>
          <p:cNvSpPr/>
          <p:nvPr/>
        </p:nvSpPr>
        <p:spPr>
          <a:xfrm>
            <a:off x="3619600" y="3340988"/>
            <a:ext cx="457200" cy="457200"/>
          </a:xfrm>
          <a:prstGeom prst="donut">
            <a:avLst>
              <a:gd name="adj" fmla="val 22874"/>
            </a:avLst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2" name="Google Shape;3922;p115"/>
          <p:cNvSpPr/>
          <p:nvPr/>
        </p:nvSpPr>
        <p:spPr>
          <a:xfrm>
            <a:off x="4815600" y="3340988"/>
            <a:ext cx="457200" cy="457200"/>
          </a:xfrm>
          <a:prstGeom prst="donut">
            <a:avLst>
              <a:gd name="adj" fmla="val 22874"/>
            </a:avLst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3" name="Google Shape;3923;p115"/>
          <p:cNvSpPr/>
          <p:nvPr/>
        </p:nvSpPr>
        <p:spPr>
          <a:xfrm>
            <a:off x="5971900" y="3340988"/>
            <a:ext cx="457200" cy="457200"/>
          </a:xfrm>
          <a:prstGeom prst="donut">
            <a:avLst>
              <a:gd name="adj" fmla="val 22874"/>
            </a:avLst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4" name="Google Shape;3924;p115"/>
          <p:cNvSpPr/>
          <p:nvPr/>
        </p:nvSpPr>
        <p:spPr>
          <a:xfrm>
            <a:off x="7095200" y="3340988"/>
            <a:ext cx="457200" cy="457200"/>
          </a:xfrm>
          <a:prstGeom prst="donut">
            <a:avLst>
              <a:gd name="adj" fmla="val 22874"/>
            </a:avLst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5" name="Google Shape;3925;p115"/>
          <p:cNvSpPr/>
          <p:nvPr/>
        </p:nvSpPr>
        <p:spPr>
          <a:xfrm>
            <a:off x="658300" y="3495488"/>
            <a:ext cx="7929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6" name="Google Shape;3926;p115"/>
          <p:cNvSpPr/>
          <p:nvPr/>
        </p:nvSpPr>
        <p:spPr>
          <a:xfrm>
            <a:off x="1766800" y="3495488"/>
            <a:ext cx="7929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7" name="Google Shape;3927;p115"/>
          <p:cNvSpPr/>
          <p:nvPr/>
        </p:nvSpPr>
        <p:spPr>
          <a:xfrm>
            <a:off x="2914400" y="3495488"/>
            <a:ext cx="7929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5" name="Google Shape;3935;p115"/>
          <p:cNvSpPr/>
          <p:nvPr/>
        </p:nvSpPr>
        <p:spPr>
          <a:xfrm>
            <a:off x="2511600" y="2529300"/>
            <a:ext cx="457200" cy="457200"/>
          </a:xfrm>
          <a:prstGeom prst="donut">
            <a:avLst>
              <a:gd name="adj" fmla="val 228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6" name="Google Shape;3936;p115"/>
          <p:cNvSpPr/>
          <p:nvPr/>
        </p:nvSpPr>
        <p:spPr>
          <a:xfrm>
            <a:off x="1782100" y="2683800"/>
            <a:ext cx="792900" cy="148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7" name="Google Shape;3937;p115"/>
          <p:cNvSpPr/>
          <p:nvPr/>
        </p:nvSpPr>
        <p:spPr>
          <a:xfrm>
            <a:off x="1403600" y="4209400"/>
            <a:ext cx="457200" cy="457200"/>
          </a:xfrm>
          <a:prstGeom prst="donut">
            <a:avLst>
              <a:gd name="adj" fmla="val 22874"/>
            </a:avLst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8" name="Google Shape;3938;p115"/>
          <p:cNvSpPr/>
          <p:nvPr/>
        </p:nvSpPr>
        <p:spPr>
          <a:xfrm>
            <a:off x="2526900" y="4209400"/>
            <a:ext cx="457200" cy="457200"/>
          </a:xfrm>
          <a:prstGeom prst="donut">
            <a:avLst>
              <a:gd name="adj" fmla="val 22874"/>
            </a:avLst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9" name="Google Shape;3939;p115"/>
          <p:cNvSpPr/>
          <p:nvPr/>
        </p:nvSpPr>
        <p:spPr>
          <a:xfrm>
            <a:off x="1797400" y="4363900"/>
            <a:ext cx="792900" cy="148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1" name="Google Shape;3951;p115"/>
          <p:cNvSpPr/>
          <p:nvPr/>
        </p:nvSpPr>
        <p:spPr>
          <a:xfrm>
            <a:off x="188925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2" name="Google Shape;3952;p115"/>
          <p:cNvSpPr/>
          <p:nvPr/>
        </p:nvSpPr>
        <p:spPr>
          <a:xfrm>
            <a:off x="50800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3" name="Google Shape;3953;p115"/>
          <p:cNvSpPr/>
          <p:nvPr/>
        </p:nvSpPr>
        <p:spPr>
          <a:xfrm>
            <a:off x="9135425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4" name="Google Shape;3954;p115"/>
          <p:cNvSpPr/>
          <p:nvPr/>
        </p:nvSpPr>
        <p:spPr>
          <a:xfrm>
            <a:off x="8997300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5" name="Google Shape;3955;p115"/>
          <p:cNvSpPr/>
          <p:nvPr/>
        </p:nvSpPr>
        <p:spPr>
          <a:xfrm>
            <a:off x="8859175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6" name="Google Shape;3956;p115"/>
          <p:cNvSpPr/>
          <p:nvPr/>
        </p:nvSpPr>
        <p:spPr>
          <a:xfrm>
            <a:off x="8721050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7" name="Google Shape;3957;p115"/>
          <p:cNvSpPr/>
          <p:nvPr/>
        </p:nvSpPr>
        <p:spPr>
          <a:xfrm>
            <a:off x="8227600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8" name="Google Shape;3958;p115"/>
          <p:cNvSpPr/>
          <p:nvPr/>
        </p:nvSpPr>
        <p:spPr>
          <a:xfrm>
            <a:off x="8089475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9" name="Google Shape;3959;p115"/>
          <p:cNvSpPr/>
          <p:nvPr/>
        </p:nvSpPr>
        <p:spPr>
          <a:xfrm>
            <a:off x="7951350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0" name="Google Shape;3960;p115"/>
          <p:cNvSpPr/>
          <p:nvPr/>
        </p:nvSpPr>
        <p:spPr>
          <a:xfrm>
            <a:off x="7813225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1" name="Google Shape;3961;p115"/>
          <p:cNvSpPr/>
          <p:nvPr/>
        </p:nvSpPr>
        <p:spPr>
          <a:xfrm>
            <a:off x="7675100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2" name="Google Shape;3962;p115"/>
          <p:cNvSpPr/>
          <p:nvPr/>
        </p:nvSpPr>
        <p:spPr>
          <a:xfrm>
            <a:off x="7536975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3" name="Google Shape;3963;p115"/>
          <p:cNvSpPr/>
          <p:nvPr/>
        </p:nvSpPr>
        <p:spPr>
          <a:xfrm>
            <a:off x="4748450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4" name="Google Shape;3964;p115"/>
          <p:cNvSpPr/>
          <p:nvPr/>
        </p:nvSpPr>
        <p:spPr>
          <a:xfrm>
            <a:off x="4610325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5" name="Google Shape;3965;p115"/>
          <p:cNvSpPr/>
          <p:nvPr/>
        </p:nvSpPr>
        <p:spPr>
          <a:xfrm>
            <a:off x="4472200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6" name="Google Shape;3966;p115"/>
          <p:cNvSpPr/>
          <p:nvPr/>
        </p:nvSpPr>
        <p:spPr>
          <a:xfrm>
            <a:off x="4334075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7" name="Google Shape;3967;p115"/>
          <p:cNvSpPr/>
          <p:nvPr/>
        </p:nvSpPr>
        <p:spPr>
          <a:xfrm>
            <a:off x="4195950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8" name="Google Shape;3968;p115"/>
          <p:cNvSpPr/>
          <p:nvPr/>
        </p:nvSpPr>
        <p:spPr>
          <a:xfrm>
            <a:off x="4057825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9" name="Google Shape;3969;p115"/>
          <p:cNvSpPr/>
          <p:nvPr/>
        </p:nvSpPr>
        <p:spPr>
          <a:xfrm>
            <a:off x="7078288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0" name="Google Shape;3970;p115"/>
          <p:cNvSpPr/>
          <p:nvPr/>
        </p:nvSpPr>
        <p:spPr>
          <a:xfrm>
            <a:off x="6940163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1" name="Google Shape;3971;p115"/>
          <p:cNvSpPr/>
          <p:nvPr/>
        </p:nvSpPr>
        <p:spPr>
          <a:xfrm>
            <a:off x="6802038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2" name="Google Shape;3972;p115"/>
          <p:cNvSpPr/>
          <p:nvPr/>
        </p:nvSpPr>
        <p:spPr>
          <a:xfrm>
            <a:off x="6663913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3" name="Google Shape;3973;p115"/>
          <p:cNvSpPr/>
          <p:nvPr/>
        </p:nvSpPr>
        <p:spPr>
          <a:xfrm>
            <a:off x="6525788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4" name="Google Shape;3974;p115"/>
          <p:cNvSpPr/>
          <p:nvPr/>
        </p:nvSpPr>
        <p:spPr>
          <a:xfrm>
            <a:off x="6387663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5" name="Google Shape;3975;p115"/>
          <p:cNvSpPr/>
          <p:nvPr/>
        </p:nvSpPr>
        <p:spPr>
          <a:xfrm>
            <a:off x="5928975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6" name="Google Shape;3976;p115"/>
          <p:cNvSpPr/>
          <p:nvPr/>
        </p:nvSpPr>
        <p:spPr>
          <a:xfrm>
            <a:off x="5790850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7" name="Google Shape;3977;p115"/>
          <p:cNvSpPr/>
          <p:nvPr/>
        </p:nvSpPr>
        <p:spPr>
          <a:xfrm>
            <a:off x="5652725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8" name="Google Shape;3978;p115"/>
          <p:cNvSpPr/>
          <p:nvPr/>
        </p:nvSpPr>
        <p:spPr>
          <a:xfrm>
            <a:off x="5514600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9" name="Google Shape;3979;p115"/>
          <p:cNvSpPr/>
          <p:nvPr/>
        </p:nvSpPr>
        <p:spPr>
          <a:xfrm>
            <a:off x="5376475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0" name="Google Shape;3980;p115"/>
          <p:cNvSpPr/>
          <p:nvPr/>
        </p:nvSpPr>
        <p:spPr>
          <a:xfrm>
            <a:off x="5238350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1" name="Google Shape;3981;p115"/>
          <p:cNvSpPr/>
          <p:nvPr/>
        </p:nvSpPr>
        <p:spPr>
          <a:xfrm>
            <a:off x="4815600" y="4209400"/>
            <a:ext cx="457200" cy="457200"/>
          </a:xfrm>
          <a:prstGeom prst="donut">
            <a:avLst>
              <a:gd name="adj" fmla="val 22874"/>
            </a:avLst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2" name="Google Shape;3982;p115"/>
          <p:cNvSpPr/>
          <p:nvPr/>
        </p:nvSpPr>
        <p:spPr>
          <a:xfrm>
            <a:off x="2941750" y="4363900"/>
            <a:ext cx="1882800" cy="148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4" name="Google Shape;3984;p115"/>
          <p:cNvSpPr/>
          <p:nvPr/>
        </p:nvSpPr>
        <p:spPr>
          <a:xfrm>
            <a:off x="3579075" y="2529288"/>
            <a:ext cx="457200" cy="457200"/>
          </a:xfrm>
          <a:prstGeom prst="donut">
            <a:avLst>
              <a:gd name="adj" fmla="val 22874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5" name="Google Shape;3985;p115"/>
          <p:cNvSpPr/>
          <p:nvPr/>
        </p:nvSpPr>
        <p:spPr>
          <a:xfrm>
            <a:off x="4794175" y="2529300"/>
            <a:ext cx="457200" cy="457200"/>
          </a:xfrm>
          <a:prstGeom prst="donut">
            <a:avLst>
              <a:gd name="adj" fmla="val 22874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8" name="Google Shape;3988;p115"/>
          <p:cNvSpPr/>
          <p:nvPr/>
        </p:nvSpPr>
        <p:spPr>
          <a:xfrm>
            <a:off x="4028800" y="2683788"/>
            <a:ext cx="792900" cy="148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89" name="Google Shape;3989;p115"/>
          <p:cNvCxnSpPr/>
          <p:nvPr/>
        </p:nvCxnSpPr>
        <p:spPr>
          <a:xfrm>
            <a:off x="1036650" y="1580350"/>
            <a:ext cx="6900" cy="350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990" name="Google Shape;3990;p115"/>
          <p:cNvCxnSpPr/>
          <p:nvPr/>
        </p:nvCxnSpPr>
        <p:spPr>
          <a:xfrm>
            <a:off x="2167450" y="1580350"/>
            <a:ext cx="6900" cy="350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991" name="Google Shape;3991;p115"/>
          <p:cNvCxnSpPr/>
          <p:nvPr/>
        </p:nvCxnSpPr>
        <p:spPr>
          <a:xfrm>
            <a:off x="3318775" y="1580350"/>
            <a:ext cx="6900" cy="350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992" name="Google Shape;3992;p115"/>
          <p:cNvCxnSpPr/>
          <p:nvPr/>
        </p:nvCxnSpPr>
        <p:spPr>
          <a:xfrm>
            <a:off x="4437788" y="1580350"/>
            <a:ext cx="6900" cy="350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993" name="Google Shape;3993;p115"/>
          <p:cNvCxnSpPr/>
          <p:nvPr/>
        </p:nvCxnSpPr>
        <p:spPr>
          <a:xfrm>
            <a:off x="5618313" y="1580350"/>
            <a:ext cx="6900" cy="350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994" name="Google Shape;3994;p115"/>
          <p:cNvSpPr/>
          <p:nvPr/>
        </p:nvSpPr>
        <p:spPr>
          <a:xfrm>
            <a:off x="8271900" y="3340988"/>
            <a:ext cx="457200" cy="457200"/>
          </a:xfrm>
          <a:prstGeom prst="donut">
            <a:avLst>
              <a:gd name="adj" fmla="val 22874"/>
            </a:avLst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95" name="Google Shape;3995;p115"/>
          <p:cNvCxnSpPr/>
          <p:nvPr/>
        </p:nvCxnSpPr>
        <p:spPr>
          <a:xfrm>
            <a:off x="6767625" y="1526200"/>
            <a:ext cx="6900" cy="350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2" name="Google Shape;4002;p1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Conclusiones</a:t>
            </a:r>
            <a:endParaRPr/>
          </a:p>
        </p:txBody>
      </p:sp>
      <p:sp>
        <p:nvSpPr>
          <p:cNvPr id="4005" name="Google Shape;4005;p116"/>
          <p:cNvSpPr txBox="1">
            <a:spLocks noGrp="1"/>
          </p:cNvSpPr>
          <p:nvPr>
            <p:ph type="body" idx="1"/>
          </p:nvPr>
        </p:nvSpPr>
        <p:spPr>
          <a:xfrm>
            <a:off x="75575" y="1325000"/>
            <a:ext cx="9068400" cy="31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Analizador de redes ferroviarias analiza correctamente las topologías.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Generador de código en VHDL implementa el sistema para casi cualquier topología.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El generador de tramas facilita la verificación de los sistemas generados.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Publicación de artículos en </a:t>
            </a:r>
            <a:r>
              <a:rPr lang="en" sz="20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IEEE</a:t>
            </a:r>
            <a:r>
              <a:rPr lang="en" sz="2000"/>
              <a:t> Latin America y el CASE 2019/2020.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El enfoque geográfico es mucho más escalable que el enfoque funcional.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El enfoque geográfico es fácilmente testeable y compatible con el estandar </a:t>
            </a:r>
            <a:r>
              <a:rPr lang="en" sz="20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n" sz="2000">
                <a:solidFill>
                  <a:srgbClr val="000000"/>
                </a:solidFill>
              </a:rPr>
              <a:t>.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4004" name="Google Shape;4004;p1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108</a:t>
            </a:fld>
            <a:endParaRPr/>
          </a:p>
        </p:txBody>
      </p:sp>
      <p:sp>
        <p:nvSpPr>
          <p:cNvPr id="4003" name="Google Shape;4003;p116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0" name="Google Shape;4010;p1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Próximos pasos</a:t>
            </a:r>
            <a:endParaRPr/>
          </a:p>
        </p:txBody>
      </p:sp>
      <p:sp>
        <p:nvSpPr>
          <p:cNvPr id="4013" name="Google Shape;4013;p117"/>
          <p:cNvSpPr txBox="1">
            <a:spLocks noGrp="1"/>
          </p:cNvSpPr>
          <p:nvPr>
            <p:ph type="body" idx="1"/>
          </p:nvPr>
        </p:nvSpPr>
        <p:spPr>
          <a:xfrm>
            <a:off x="82175" y="1325000"/>
            <a:ext cx="89190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Optimización del analizador de grafos ferroviarios.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Integración con la </a:t>
            </a:r>
            <a:r>
              <a:rPr lang="en" sz="2000">
                <a:solidFill>
                  <a:srgbClr val="FF9800"/>
                </a:solidFill>
              </a:rPr>
              <a:t>interfaz gráfica</a:t>
            </a:r>
            <a:r>
              <a:rPr lang="en" sz="2000"/>
              <a:t> desarrollada en UTN Facultad Regional Haedo.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Realización de </a:t>
            </a:r>
            <a:r>
              <a:rPr lang="en" sz="2000">
                <a:solidFill>
                  <a:srgbClr val="FF9800"/>
                </a:solidFill>
              </a:rPr>
              <a:t>pruebas en paralelo</a:t>
            </a:r>
            <a:r>
              <a:rPr lang="en" sz="2000"/>
              <a:t> con la estación Olivos y una </a:t>
            </a:r>
            <a:r>
              <a:rPr lang="en" sz="2000">
                <a:solidFill>
                  <a:srgbClr val="FF9800"/>
                </a:solidFill>
              </a:rPr>
              <a:t>locación real</a:t>
            </a:r>
            <a:r>
              <a:rPr lang="en" sz="2000"/>
              <a:t>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Migración al hardware de CNEA y aplicación de </a:t>
            </a:r>
            <a:r>
              <a:rPr lang="en" sz="20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redundancia y diversidad</a:t>
            </a:r>
            <a:r>
              <a:rPr lang="en" sz="2000"/>
              <a:t>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Automatización de los ensayos</a:t>
            </a:r>
            <a:r>
              <a:rPr lang="en" sz="2000"/>
              <a:t> con COCOTB.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Determinación de los </a:t>
            </a:r>
            <a:r>
              <a:rPr lang="en" sz="2000">
                <a:solidFill>
                  <a:srgbClr val="FF9800"/>
                </a:solidFill>
              </a:rPr>
              <a:t>niveles RAMS</a:t>
            </a:r>
            <a:r>
              <a:rPr lang="en" sz="2000"/>
              <a:t> alcanzados.</a:t>
            </a:r>
            <a:endParaRPr sz="2000"/>
          </a:p>
        </p:txBody>
      </p:sp>
      <p:sp>
        <p:nvSpPr>
          <p:cNvPr id="4012" name="Google Shape;4012;p1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109</a:t>
            </a:fld>
            <a:endParaRPr/>
          </a:p>
        </p:txBody>
      </p:sp>
      <p:sp>
        <p:nvSpPr>
          <p:cNvPr id="4011" name="Google Shape;4011;p117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 una tabla de enclavamientos?</a:t>
            </a:r>
            <a:endParaRPr/>
          </a:p>
        </p:txBody>
      </p:sp>
      <p:sp>
        <p:nvSpPr>
          <p:cNvPr id="1067" name="Google Shape;1067;p32"/>
          <p:cNvSpPr txBox="1">
            <a:spLocks noGrp="1"/>
          </p:cNvSpPr>
          <p:nvPr>
            <p:ph type="body" idx="1"/>
          </p:nvPr>
        </p:nvSpPr>
        <p:spPr>
          <a:xfrm>
            <a:off x="7081800" y="615150"/>
            <a:ext cx="20622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3F5378"/>
                </a:solidFill>
              </a:rPr>
              <a:t>Ruta: camino entre dos semáforos consecutivos.</a:t>
            </a:r>
            <a:endParaRPr sz="1800">
              <a:solidFill>
                <a:srgbClr val="3F5378"/>
              </a:solidFill>
            </a:endParaRPr>
          </a:p>
        </p:txBody>
      </p:sp>
      <p:sp>
        <p:nvSpPr>
          <p:cNvPr id="1017" name="Google Shape;1017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018" name="Google Shape;1018;p3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9" name="Google Shape;1019;p32"/>
          <p:cNvGrpSpPr/>
          <p:nvPr/>
        </p:nvGrpSpPr>
        <p:grpSpPr>
          <a:xfrm>
            <a:off x="93525" y="1223500"/>
            <a:ext cx="3320955" cy="2116063"/>
            <a:chOff x="146275" y="1264238"/>
            <a:chExt cx="3320955" cy="2116063"/>
          </a:xfrm>
        </p:grpSpPr>
        <p:sp>
          <p:nvSpPr>
            <p:cNvPr id="1020" name="Google Shape;1020;p32"/>
            <p:cNvSpPr/>
            <p:nvPr/>
          </p:nvSpPr>
          <p:spPr>
            <a:xfrm>
              <a:off x="758162" y="2489388"/>
              <a:ext cx="181500" cy="16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2"/>
            <p:cNvSpPr/>
            <p:nvPr/>
          </p:nvSpPr>
          <p:spPr>
            <a:xfrm>
              <a:off x="758162" y="2326488"/>
              <a:ext cx="181500" cy="162900"/>
            </a:xfrm>
            <a:prstGeom prst="rect">
              <a:avLst/>
            </a:prstGeom>
            <a:solidFill>
              <a:srgbClr val="8BAB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2"/>
            <p:cNvSpPr txBox="1"/>
            <p:nvPr/>
          </p:nvSpPr>
          <p:spPr>
            <a:xfrm>
              <a:off x="1360763" y="2915600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lang="en" sz="1800" b="1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R1</a:t>
              </a:r>
              <a:endPara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23" name="Google Shape;1023;p32"/>
            <p:cNvSpPr/>
            <p:nvPr/>
          </p:nvSpPr>
          <p:spPr>
            <a:xfrm rot="-2740456">
              <a:off x="1311960" y="2386903"/>
              <a:ext cx="1279881" cy="19326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024" name="Google Shape;1024;p32"/>
            <p:cNvSpPr/>
            <p:nvPr/>
          </p:nvSpPr>
          <p:spPr>
            <a:xfrm>
              <a:off x="146275" y="2815189"/>
              <a:ext cx="808800" cy="1953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025" name="Google Shape;1025;p32"/>
            <p:cNvSpPr/>
            <p:nvPr/>
          </p:nvSpPr>
          <p:spPr>
            <a:xfrm>
              <a:off x="955225" y="2815188"/>
              <a:ext cx="1703100" cy="1953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026" name="Google Shape;1026;p32"/>
            <p:cNvSpPr/>
            <p:nvPr/>
          </p:nvSpPr>
          <p:spPr>
            <a:xfrm>
              <a:off x="2658430" y="2815189"/>
              <a:ext cx="808800" cy="1953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027" name="Google Shape;1027;p32"/>
            <p:cNvSpPr/>
            <p:nvPr/>
          </p:nvSpPr>
          <p:spPr>
            <a:xfrm>
              <a:off x="1824077" y="1913038"/>
              <a:ext cx="1363800" cy="1953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028" name="Google Shape;1028;p32"/>
            <p:cNvSpPr txBox="1"/>
            <p:nvPr/>
          </p:nvSpPr>
          <p:spPr>
            <a:xfrm>
              <a:off x="623738" y="1973313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lang="en" sz="1800" b="1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</a:t>
              </a:r>
              <a:endPara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29" name="Google Shape;1029;p32"/>
            <p:cNvSpPr txBox="1"/>
            <p:nvPr/>
          </p:nvSpPr>
          <p:spPr>
            <a:xfrm>
              <a:off x="1176038" y="2155388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lang="en" sz="1800" b="1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B</a:t>
              </a:r>
              <a:endPara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30" name="Google Shape;1030;p32"/>
            <p:cNvSpPr txBox="1"/>
            <p:nvPr/>
          </p:nvSpPr>
          <p:spPr>
            <a:xfrm>
              <a:off x="2346763" y="1264238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lang="en" sz="1800" b="1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D</a:t>
              </a:r>
              <a:endPara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31" name="Google Shape;1031;p32"/>
            <p:cNvSpPr/>
            <p:nvPr/>
          </p:nvSpPr>
          <p:spPr>
            <a:xfrm>
              <a:off x="2458112" y="2652288"/>
              <a:ext cx="181500" cy="162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2"/>
            <p:cNvSpPr/>
            <p:nvPr/>
          </p:nvSpPr>
          <p:spPr>
            <a:xfrm>
              <a:off x="2458112" y="2489388"/>
              <a:ext cx="181500" cy="16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2"/>
            <p:cNvSpPr/>
            <p:nvPr/>
          </p:nvSpPr>
          <p:spPr>
            <a:xfrm>
              <a:off x="2458112" y="2326488"/>
              <a:ext cx="181500" cy="162900"/>
            </a:xfrm>
            <a:prstGeom prst="rect">
              <a:avLst/>
            </a:prstGeom>
            <a:solidFill>
              <a:srgbClr val="8BAB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2"/>
            <p:cNvSpPr/>
            <p:nvPr/>
          </p:nvSpPr>
          <p:spPr>
            <a:xfrm>
              <a:off x="758162" y="2652288"/>
              <a:ext cx="181500" cy="162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2"/>
            <p:cNvSpPr/>
            <p:nvPr/>
          </p:nvSpPr>
          <p:spPr>
            <a:xfrm>
              <a:off x="1310462" y="2489388"/>
              <a:ext cx="181500" cy="16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2"/>
            <p:cNvSpPr/>
            <p:nvPr/>
          </p:nvSpPr>
          <p:spPr>
            <a:xfrm>
              <a:off x="1310462" y="2652288"/>
              <a:ext cx="181500" cy="162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2"/>
            <p:cNvSpPr/>
            <p:nvPr/>
          </p:nvSpPr>
          <p:spPr>
            <a:xfrm rot="10800000">
              <a:off x="2481187" y="1746863"/>
              <a:ext cx="181500" cy="16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2"/>
            <p:cNvSpPr/>
            <p:nvPr/>
          </p:nvSpPr>
          <p:spPr>
            <a:xfrm rot="10800000">
              <a:off x="2481187" y="1583963"/>
              <a:ext cx="181500" cy="162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2"/>
            <p:cNvSpPr txBox="1"/>
            <p:nvPr/>
          </p:nvSpPr>
          <p:spPr>
            <a:xfrm>
              <a:off x="2323688" y="2012688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lang="en" sz="1800" b="1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</a:t>
              </a:r>
              <a:endPara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40" name="Google Shape;1040;p32"/>
            <p:cNvSpPr/>
            <p:nvPr/>
          </p:nvSpPr>
          <p:spPr>
            <a:xfrm>
              <a:off x="804285" y="2823438"/>
              <a:ext cx="1776300" cy="2058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2"/>
            <p:cNvSpPr/>
            <p:nvPr/>
          </p:nvSpPr>
          <p:spPr>
            <a:xfrm rot="-2700674">
              <a:off x="1516545" y="2271430"/>
              <a:ext cx="1082510" cy="20576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2"/>
            <p:cNvSpPr txBox="1"/>
            <p:nvPr/>
          </p:nvSpPr>
          <p:spPr>
            <a:xfrm rot="-2700000">
              <a:off x="1631164" y="2096599"/>
              <a:ext cx="450144" cy="4645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lang="en" sz="1800" b="1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R2</a:t>
              </a:r>
              <a:endPara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1043" name="Google Shape;1043;p32"/>
          <p:cNvGrpSpPr/>
          <p:nvPr/>
        </p:nvGrpSpPr>
        <p:grpSpPr>
          <a:xfrm>
            <a:off x="93525" y="2964913"/>
            <a:ext cx="3320955" cy="2116063"/>
            <a:chOff x="-105025" y="2978088"/>
            <a:chExt cx="3320955" cy="2116063"/>
          </a:xfrm>
        </p:grpSpPr>
        <p:sp>
          <p:nvSpPr>
            <p:cNvPr id="1044" name="Google Shape;1044;p32"/>
            <p:cNvSpPr/>
            <p:nvPr/>
          </p:nvSpPr>
          <p:spPr>
            <a:xfrm>
              <a:off x="506862" y="4203238"/>
              <a:ext cx="181500" cy="16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2"/>
            <p:cNvSpPr/>
            <p:nvPr/>
          </p:nvSpPr>
          <p:spPr>
            <a:xfrm>
              <a:off x="506862" y="4040338"/>
              <a:ext cx="181500" cy="162900"/>
            </a:xfrm>
            <a:prstGeom prst="rect">
              <a:avLst/>
            </a:prstGeom>
            <a:solidFill>
              <a:srgbClr val="8BAB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2"/>
            <p:cNvSpPr txBox="1"/>
            <p:nvPr/>
          </p:nvSpPr>
          <p:spPr>
            <a:xfrm>
              <a:off x="1109463" y="4629450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lang="en" sz="1800" b="1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R3</a:t>
              </a:r>
              <a:endPara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47" name="Google Shape;1047;p32"/>
            <p:cNvSpPr/>
            <p:nvPr/>
          </p:nvSpPr>
          <p:spPr>
            <a:xfrm rot="-2740456">
              <a:off x="1060660" y="4100753"/>
              <a:ext cx="1279881" cy="19326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048" name="Google Shape;1048;p32"/>
            <p:cNvSpPr/>
            <p:nvPr/>
          </p:nvSpPr>
          <p:spPr>
            <a:xfrm>
              <a:off x="-105025" y="4529039"/>
              <a:ext cx="808800" cy="1953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049" name="Google Shape;1049;p32"/>
            <p:cNvSpPr/>
            <p:nvPr/>
          </p:nvSpPr>
          <p:spPr>
            <a:xfrm>
              <a:off x="703925" y="4529038"/>
              <a:ext cx="1703100" cy="1953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050" name="Google Shape;1050;p32"/>
            <p:cNvSpPr/>
            <p:nvPr/>
          </p:nvSpPr>
          <p:spPr>
            <a:xfrm>
              <a:off x="2407130" y="4529039"/>
              <a:ext cx="808800" cy="1953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051" name="Google Shape;1051;p32"/>
            <p:cNvSpPr/>
            <p:nvPr/>
          </p:nvSpPr>
          <p:spPr>
            <a:xfrm>
              <a:off x="1572777" y="3626888"/>
              <a:ext cx="1363800" cy="1953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052" name="Google Shape;1052;p32"/>
            <p:cNvSpPr txBox="1"/>
            <p:nvPr/>
          </p:nvSpPr>
          <p:spPr>
            <a:xfrm>
              <a:off x="372438" y="3687163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lang="en" sz="1800" b="1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</a:t>
              </a:r>
              <a:endPara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53" name="Google Shape;1053;p32"/>
            <p:cNvSpPr txBox="1"/>
            <p:nvPr/>
          </p:nvSpPr>
          <p:spPr>
            <a:xfrm>
              <a:off x="924738" y="3869238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lang="en" sz="1800" b="1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B</a:t>
              </a:r>
              <a:endPara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54" name="Google Shape;1054;p32"/>
            <p:cNvSpPr txBox="1"/>
            <p:nvPr/>
          </p:nvSpPr>
          <p:spPr>
            <a:xfrm>
              <a:off x="2095463" y="2978088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lang="en" sz="1800" b="1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D</a:t>
              </a:r>
              <a:endPara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55" name="Google Shape;1055;p32"/>
            <p:cNvSpPr/>
            <p:nvPr/>
          </p:nvSpPr>
          <p:spPr>
            <a:xfrm>
              <a:off x="2206812" y="4366138"/>
              <a:ext cx="181500" cy="162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2"/>
            <p:cNvSpPr/>
            <p:nvPr/>
          </p:nvSpPr>
          <p:spPr>
            <a:xfrm>
              <a:off x="2206812" y="4203238"/>
              <a:ext cx="181500" cy="16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2"/>
            <p:cNvSpPr/>
            <p:nvPr/>
          </p:nvSpPr>
          <p:spPr>
            <a:xfrm>
              <a:off x="2206812" y="4040338"/>
              <a:ext cx="181500" cy="162900"/>
            </a:xfrm>
            <a:prstGeom prst="rect">
              <a:avLst/>
            </a:prstGeom>
            <a:solidFill>
              <a:srgbClr val="8BAB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2"/>
            <p:cNvSpPr/>
            <p:nvPr/>
          </p:nvSpPr>
          <p:spPr>
            <a:xfrm>
              <a:off x="506862" y="4366138"/>
              <a:ext cx="181500" cy="162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2"/>
            <p:cNvSpPr/>
            <p:nvPr/>
          </p:nvSpPr>
          <p:spPr>
            <a:xfrm>
              <a:off x="1059162" y="4203238"/>
              <a:ext cx="181500" cy="16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2"/>
            <p:cNvSpPr/>
            <p:nvPr/>
          </p:nvSpPr>
          <p:spPr>
            <a:xfrm>
              <a:off x="1059162" y="4366138"/>
              <a:ext cx="181500" cy="162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2"/>
            <p:cNvSpPr/>
            <p:nvPr/>
          </p:nvSpPr>
          <p:spPr>
            <a:xfrm rot="10800000">
              <a:off x="2229887" y="3460713"/>
              <a:ext cx="181500" cy="16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2"/>
            <p:cNvSpPr/>
            <p:nvPr/>
          </p:nvSpPr>
          <p:spPr>
            <a:xfrm rot="10800000">
              <a:off x="2229887" y="3297813"/>
              <a:ext cx="181500" cy="162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2"/>
            <p:cNvSpPr txBox="1"/>
            <p:nvPr/>
          </p:nvSpPr>
          <p:spPr>
            <a:xfrm>
              <a:off x="2072388" y="3726538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lang="en" sz="1800" b="1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</a:t>
              </a:r>
              <a:endPara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64" name="Google Shape;1064;p32"/>
            <p:cNvSpPr/>
            <p:nvPr/>
          </p:nvSpPr>
          <p:spPr>
            <a:xfrm rot="10800000">
              <a:off x="552985" y="4537288"/>
              <a:ext cx="1776300" cy="2058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2"/>
            <p:cNvSpPr/>
            <p:nvPr/>
          </p:nvSpPr>
          <p:spPr>
            <a:xfrm rot="8099326">
              <a:off x="1265245" y="3985280"/>
              <a:ext cx="1082510" cy="20576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2"/>
            <p:cNvSpPr txBox="1"/>
            <p:nvPr/>
          </p:nvSpPr>
          <p:spPr>
            <a:xfrm rot="-2700000">
              <a:off x="1379864" y="3810449"/>
              <a:ext cx="450144" cy="4645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lang="en" sz="1800" b="1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R4</a:t>
              </a:r>
              <a:endPara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1068" name="Google Shape;1068;p32"/>
          <p:cNvSpPr/>
          <p:nvPr/>
        </p:nvSpPr>
        <p:spPr>
          <a:xfrm>
            <a:off x="7010511" y="84515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69" name="Google Shape;1069;p32"/>
          <p:cNvGraphicFramePr/>
          <p:nvPr/>
        </p:nvGraphicFramePr>
        <p:xfrm>
          <a:off x="4044450" y="1629931"/>
          <a:ext cx="3810075" cy="2758000"/>
        </p:xfrm>
        <a:graphic>
          <a:graphicData uri="http://schemas.openxmlformats.org/drawingml/2006/table">
            <a:tbl>
              <a:tblPr>
                <a:noFill/>
                <a:tableStyleId>{7FA456C7-4730-40BB-AE29-BF47014E1B0D}</a:tableStyleId>
              </a:tblPr>
              <a:tblGrid>
                <a:gridCol w="62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9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5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3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inicial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final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Cambio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Ruta bloqueante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R2 R3 R4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R2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R3 R4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R3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R2 R4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R4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R2 R3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" name="Google Shape;4536;p1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110</a:t>
            </a:fld>
            <a:endParaRPr/>
          </a:p>
        </p:txBody>
      </p:sp>
      <p:sp>
        <p:nvSpPr>
          <p:cNvPr id="4537" name="Google Shape;4537;p120"/>
          <p:cNvSpPr txBox="1">
            <a:spLocks noGrp="1"/>
          </p:cNvSpPr>
          <p:nvPr>
            <p:ph type="ctrTitle" idx="4294967295"/>
          </p:nvPr>
        </p:nvSpPr>
        <p:spPr>
          <a:xfrm>
            <a:off x="0" y="2363788"/>
            <a:ext cx="6594475" cy="1160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9800"/>
                </a:solidFill>
              </a:rPr>
              <a:t>¡Muchas gracias!</a:t>
            </a:r>
            <a:endParaRPr sz="6000">
              <a:solidFill>
                <a:srgbClr val="FF9800"/>
              </a:solidFill>
            </a:endParaRPr>
          </a:p>
        </p:txBody>
      </p:sp>
      <p:sp>
        <p:nvSpPr>
          <p:cNvPr id="4538" name="Google Shape;4538;p120"/>
          <p:cNvSpPr txBox="1">
            <a:spLocks noGrp="1"/>
          </p:cNvSpPr>
          <p:nvPr>
            <p:ph type="subTitle" idx="4294967295"/>
          </p:nvPr>
        </p:nvSpPr>
        <p:spPr>
          <a:xfrm>
            <a:off x="0" y="3230563"/>
            <a:ext cx="6594475" cy="13414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¿Alguna pregunta?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/>
          </a:p>
        </p:txBody>
      </p:sp>
      <p:grpSp>
        <p:nvGrpSpPr>
          <p:cNvPr id="4539" name="Google Shape;4539;p120"/>
          <p:cNvGrpSpPr/>
          <p:nvPr/>
        </p:nvGrpSpPr>
        <p:grpSpPr>
          <a:xfrm>
            <a:off x="3996210" y="966817"/>
            <a:ext cx="1197664" cy="1126777"/>
            <a:chOff x="5972700" y="2330200"/>
            <a:chExt cx="411625" cy="387275"/>
          </a:xfrm>
        </p:grpSpPr>
        <p:sp>
          <p:nvSpPr>
            <p:cNvPr id="4540" name="Google Shape;4540;p12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12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111</a:t>
            </a:fld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9800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Titulo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33325CA-E088-317C-7D49-80D6F501E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"/>
            <a:ext cx="9144000" cy="480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5065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112</a:t>
            </a:fld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9800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Titulo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AF260F4-6816-F91B-9DFA-AA965F59A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"/>
            <a:ext cx="9144000" cy="480536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34A7F2F-346F-C333-6D98-751FE8DCECFF}"/>
              </a:ext>
            </a:extLst>
          </p:cNvPr>
          <p:cNvGrpSpPr/>
          <p:nvPr/>
        </p:nvGrpSpPr>
        <p:grpSpPr>
          <a:xfrm>
            <a:off x="-928697" y="2767009"/>
            <a:ext cx="1431132" cy="86125"/>
            <a:chOff x="438148" y="2767009"/>
            <a:chExt cx="1431132" cy="8612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D1DAF27-5D0A-DA16-EFBD-D906B7A3BE9C}"/>
                </a:ext>
              </a:extLst>
            </p:cNvPr>
            <p:cNvSpPr/>
            <p:nvPr/>
          </p:nvSpPr>
          <p:spPr>
            <a:xfrm>
              <a:off x="1344612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7DAD172-34A1-689B-9CA6-7ED16240B31A}"/>
                </a:ext>
              </a:extLst>
            </p:cNvPr>
            <p:cNvSpPr/>
            <p:nvPr/>
          </p:nvSpPr>
          <p:spPr>
            <a:xfrm>
              <a:off x="438148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5D99651-97ED-CA7D-890B-0F25F0F9F14F}"/>
                </a:ext>
              </a:extLst>
            </p:cNvPr>
            <p:cNvSpPr/>
            <p:nvPr/>
          </p:nvSpPr>
          <p:spPr>
            <a:xfrm>
              <a:off x="891380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891B921E-AEFB-80B9-46E5-F944B3E859DA}"/>
                </a:ext>
              </a:extLst>
            </p:cNvPr>
            <p:cNvSpPr/>
            <p:nvPr/>
          </p:nvSpPr>
          <p:spPr>
            <a:xfrm rot="5400000">
              <a:off x="1790500" y="2774353"/>
              <a:ext cx="86124" cy="71437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266301570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113</a:t>
            </a:fld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9800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Titulo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E3AC2E0-341D-F144-C702-ECAA3C0CC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"/>
            <a:ext cx="9144000" cy="480536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1BF8DBF-504B-92CD-2DC9-418800F02A70}"/>
              </a:ext>
            </a:extLst>
          </p:cNvPr>
          <p:cNvGrpSpPr/>
          <p:nvPr/>
        </p:nvGrpSpPr>
        <p:grpSpPr>
          <a:xfrm>
            <a:off x="-261947" y="2767009"/>
            <a:ext cx="1431132" cy="86125"/>
            <a:chOff x="438148" y="2767009"/>
            <a:chExt cx="1431132" cy="861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F256B1C-DA85-F10B-9EC9-D4B8D41CC664}"/>
                </a:ext>
              </a:extLst>
            </p:cNvPr>
            <p:cNvSpPr/>
            <p:nvPr/>
          </p:nvSpPr>
          <p:spPr>
            <a:xfrm>
              <a:off x="1344612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EBE2D16-A20A-E93A-CF58-9260BA5DC9E2}"/>
                </a:ext>
              </a:extLst>
            </p:cNvPr>
            <p:cNvSpPr/>
            <p:nvPr/>
          </p:nvSpPr>
          <p:spPr>
            <a:xfrm>
              <a:off x="438148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8FBF559-6B85-4CA5-7F72-8CEBFF5F6DFB}"/>
                </a:ext>
              </a:extLst>
            </p:cNvPr>
            <p:cNvSpPr/>
            <p:nvPr/>
          </p:nvSpPr>
          <p:spPr>
            <a:xfrm>
              <a:off x="891380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1A7C3035-F40F-9A46-E564-9C9D15DB68F5}"/>
                </a:ext>
              </a:extLst>
            </p:cNvPr>
            <p:cNvSpPr/>
            <p:nvPr/>
          </p:nvSpPr>
          <p:spPr>
            <a:xfrm rot="5400000">
              <a:off x="1790500" y="2774353"/>
              <a:ext cx="86124" cy="71437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343471145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114</a:t>
            </a:fld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9800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Titulo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E3AC2E0-341D-F144-C702-ECAA3C0CC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"/>
            <a:ext cx="9144000" cy="480536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3FF176B-6399-C43C-0901-31702298DF76}"/>
              </a:ext>
            </a:extLst>
          </p:cNvPr>
          <p:cNvGrpSpPr/>
          <p:nvPr/>
        </p:nvGrpSpPr>
        <p:grpSpPr>
          <a:xfrm>
            <a:off x="438148" y="2767009"/>
            <a:ext cx="1431132" cy="86125"/>
            <a:chOff x="438148" y="2767009"/>
            <a:chExt cx="1431132" cy="861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F256B1C-DA85-F10B-9EC9-D4B8D41CC664}"/>
                </a:ext>
              </a:extLst>
            </p:cNvPr>
            <p:cNvSpPr/>
            <p:nvPr/>
          </p:nvSpPr>
          <p:spPr>
            <a:xfrm>
              <a:off x="1344612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EBE2D16-A20A-E93A-CF58-9260BA5DC9E2}"/>
                </a:ext>
              </a:extLst>
            </p:cNvPr>
            <p:cNvSpPr/>
            <p:nvPr/>
          </p:nvSpPr>
          <p:spPr>
            <a:xfrm>
              <a:off x="438148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8FBF559-6B85-4CA5-7F72-8CEBFF5F6DFB}"/>
                </a:ext>
              </a:extLst>
            </p:cNvPr>
            <p:cNvSpPr/>
            <p:nvPr/>
          </p:nvSpPr>
          <p:spPr>
            <a:xfrm>
              <a:off x="891380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1A7C3035-F40F-9A46-E564-9C9D15DB68F5}"/>
                </a:ext>
              </a:extLst>
            </p:cNvPr>
            <p:cNvSpPr/>
            <p:nvPr/>
          </p:nvSpPr>
          <p:spPr>
            <a:xfrm rot="5400000">
              <a:off x="1790500" y="2774353"/>
              <a:ext cx="86124" cy="71437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36212683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115</a:t>
            </a:fld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9800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Titulo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E3AC2E0-341D-F144-C702-ECAA3C0CC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"/>
            <a:ext cx="9144000" cy="480536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3FF176B-6399-C43C-0901-31702298DF76}"/>
              </a:ext>
            </a:extLst>
          </p:cNvPr>
          <p:cNvGrpSpPr/>
          <p:nvPr/>
        </p:nvGrpSpPr>
        <p:grpSpPr>
          <a:xfrm>
            <a:off x="876309" y="2767009"/>
            <a:ext cx="1431132" cy="86125"/>
            <a:chOff x="438148" y="2767009"/>
            <a:chExt cx="1431132" cy="861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F256B1C-DA85-F10B-9EC9-D4B8D41CC664}"/>
                </a:ext>
              </a:extLst>
            </p:cNvPr>
            <p:cNvSpPr/>
            <p:nvPr/>
          </p:nvSpPr>
          <p:spPr>
            <a:xfrm>
              <a:off x="1344612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EBE2D16-A20A-E93A-CF58-9260BA5DC9E2}"/>
                </a:ext>
              </a:extLst>
            </p:cNvPr>
            <p:cNvSpPr/>
            <p:nvPr/>
          </p:nvSpPr>
          <p:spPr>
            <a:xfrm>
              <a:off x="438148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8FBF559-6B85-4CA5-7F72-8CEBFF5F6DFB}"/>
                </a:ext>
              </a:extLst>
            </p:cNvPr>
            <p:cNvSpPr/>
            <p:nvPr/>
          </p:nvSpPr>
          <p:spPr>
            <a:xfrm>
              <a:off x="891380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1A7C3035-F40F-9A46-E564-9C9D15DB68F5}"/>
                </a:ext>
              </a:extLst>
            </p:cNvPr>
            <p:cNvSpPr/>
            <p:nvPr/>
          </p:nvSpPr>
          <p:spPr>
            <a:xfrm rot="5400000">
              <a:off x="1790500" y="2774353"/>
              <a:ext cx="86124" cy="71437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18947960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116</a:t>
            </a:fld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9800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Titulo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57F2C34-40FD-D39D-1D90-762C01D07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"/>
            <a:ext cx="9144000" cy="480536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EA316C-BFA2-D62E-56AA-4A876B462912}"/>
              </a:ext>
            </a:extLst>
          </p:cNvPr>
          <p:cNvGrpSpPr/>
          <p:nvPr/>
        </p:nvGrpSpPr>
        <p:grpSpPr>
          <a:xfrm>
            <a:off x="1431129" y="2402020"/>
            <a:ext cx="1324429" cy="443720"/>
            <a:chOff x="1431129" y="2402020"/>
            <a:chExt cx="1324429" cy="4437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50F9814-FE2E-FABC-F591-2594EE213685}"/>
                </a:ext>
              </a:extLst>
            </p:cNvPr>
            <p:cNvSpPr/>
            <p:nvPr/>
          </p:nvSpPr>
          <p:spPr>
            <a:xfrm>
              <a:off x="1431129" y="2755103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1E5F9A-12D7-A6E8-B406-2FD9BC16B541}"/>
                </a:ext>
              </a:extLst>
            </p:cNvPr>
            <p:cNvSpPr/>
            <p:nvPr/>
          </p:nvSpPr>
          <p:spPr>
            <a:xfrm>
              <a:off x="1884361" y="2755103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EF1795E-893F-6B35-CB1D-A14A23B79902}"/>
                </a:ext>
              </a:extLst>
            </p:cNvPr>
            <p:cNvSpPr/>
            <p:nvPr/>
          </p:nvSpPr>
          <p:spPr>
            <a:xfrm rot="18885994">
              <a:off x="2306100" y="2592840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7B37FE82-F37B-1C0D-5CD0-EC105D53B33E}"/>
                </a:ext>
              </a:extLst>
            </p:cNvPr>
            <p:cNvSpPr/>
            <p:nvPr/>
          </p:nvSpPr>
          <p:spPr>
            <a:xfrm rot="2685994">
              <a:off x="2669434" y="2402020"/>
              <a:ext cx="86124" cy="71437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395983780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117</a:t>
            </a:fld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9800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Titulo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57F2C34-40FD-D39D-1D90-762C01D07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"/>
            <a:ext cx="9144000" cy="480536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54EC3E4-FE01-7BF4-F8F9-415BAC6F0A9D}"/>
              </a:ext>
            </a:extLst>
          </p:cNvPr>
          <p:cNvGrpSpPr/>
          <p:nvPr/>
        </p:nvGrpSpPr>
        <p:grpSpPr>
          <a:xfrm>
            <a:off x="1892517" y="2104383"/>
            <a:ext cx="1163987" cy="756400"/>
            <a:chOff x="1892517" y="2104383"/>
            <a:chExt cx="1163987" cy="7564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50F9814-FE2E-FABC-F591-2594EE213685}"/>
                </a:ext>
              </a:extLst>
            </p:cNvPr>
            <p:cNvSpPr/>
            <p:nvPr/>
          </p:nvSpPr>
          <p:spPr>
            <a:xfrm>
              <a:off x="1892517" y="2767403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1E5F9A-12D7-A6E8-B406-2FD9BC16B541}"/>
                </a:ext>
              </a:extLst>
            </p:cNvPr>
            <p:cNvSpPr/>
            <p:nvPr/>
          </p:nvSpPr>
          <p:spPr>
            <a:xfrm rot="18837231">
              <a:off x="2297676" y="2607883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EF1795E-893F-6B35-CB1D-A14A23B79902}"/>
                </a:ext>
              </a:extLst>
            </p:cNvPr>
            <p:cNvSpPr/>
            <p:nvPr/>
          </p:nvSpPr>
          <p:spPr>
            <a:xfrm rot="18885994">
              <a:off x="2607046" y="2295203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7B37FE82-F37B-1C0D-5CD0-EC105D53B33E}"/>
                </a:ext>
              </a:extLst>
            </p:cNvPr>
            <p:cNvSpPr/>
            <p:nvPr/>
          </p:nvSpPr>
          <p:spPr>
            <a:xfrm rot="2685994">
              <a:off x="2970380" y="2104383"/>
              <a:ext cx="86124" cy="71437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137219217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118</a:t>
            </a:fld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9800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Titulo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47C5B6A-1EA9-E221-F439-C335B8CEC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"/>
            <a:ext cx="9144000" cy="480536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9EECB37-88E1-66A9-D06B-6E8E6DED58E6}"/>
              </a:ext>
            </a:extLst>
          </p:cNvPr>
          <p:cNvGrpSpPr/>
          <p:nvPr/>
        </p:nvGrpSpPr>
        <p:grpSpPr>
          <a:xfrm rot="18877700">
            <a:off x="2262980" y="2129629"/>
            <a:ext cx="1431132" cy="86125"/>
            <a:chOff x="1273173" y="2220909"/>
            <a:chExt cx="1431132" cy="8612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386E8F4-D543-C57E-5A2D-506337BF1404}"/>
                </a:ext>
              </a:extLst>
            </p:cNvPr>
            <p:cNvSpPr/>
            <p:nvPr/>
          </p:nvSpPr>
          <p:spPr>
            <a:xfrm>
              <a:off x="2179637" y="22209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26816F7-08AD-9613-442D-48272EE9E2F3}"/>
                </a:ext>
              </a:extLst>
            </p:cNvPr>
            <p:cNvSpPr/>
            <p:nvPr/>
          </p:nvSpPr>
          <p:spPr>
            <a:xfrm>
              <a:off x="1273173" y="22209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D91DDCE-7813-C2A8-FE62-145198F14AAF}"/>
                </a:ext>
              </a:extLst>
            </p:cNvPr>
            <p:cNvSpPr/>
            <p:nvPr/>
          </p:nvSpPr>
          <p:spPr>
            <a:xfrm>
              <a:off x="1726405" y="22209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6D8566DE-7C2C-A506-93D5-B2C543144173}"/>
                </a:ext>
              </a:extLst>
            </p:cNvPr>
            <p:cNvSpPr/>
            <p:nvPr/>
          </p:nvSpPr>
          <p:spPr>
            <a:xfrm rot="5400000">
              <a:off x="2625525" y="2228253"/>
              <a:ext cx="86124" cy="71437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370219078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119</a:t>
            </a:fld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9800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Titulo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47C5B6A-1EA9-E221-F439-C335B8CEC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"/>
            <a:ext cx="9144000" cy="480536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9EECB37-88E1-66A9-D06B-6E8E6DED58E6}"/>
              </a:ext>
            </a:extLst>
          </p:cNvPr>
          <p:cNvGrpSpPr/>
          <p:nvPr/>
        </p:nvGrpSpPr>
        <p:grpSpPr>
          <a:xfrm rot="18877700">
            <a:off x="2565399" y="1827209"/>
            <a:ext cx="1431132" cy="86125"/>
            <a:chOff x="1273173" y="2220909"/>
            <a:chExt cx="1431132" cy="8612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386E8F4-D543-C57E-5A2D-506337BF1404}"/>
                </a:ext>
              </a:extLst>
            </p:cNvPr>
            <p:cNvSpPr/>
            <p:nvPr/>
          </p:nvSpPr>
          <p:spPr>
            <a:xfrm>
              <a:off x="2179637" y="22209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26816F7-08AD-9613-442D-48272EE9E2F3}"/>
                </a:ext>
              </a:extLst>
            </p:cNvPr>
            <p:cNvSpPr/>
            <p:nvPr/>
          </p:nvSpPr>
          <p:spPr>
            <a:xfrm>
              <a:off x="1273173" y="22209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D91DDCE-7813-C2A8-FE62-145198F14AAF}"/>
                </a:ext>
              </a:extLst>
            </p:cNvPr>
            <p:cNvSpPr/>
            <p:nvPr/>
          </p:nvSpPr>
          <p:spPr>
            <a:xfrm>
              <a:off x="1726405" y="22209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6D8566DE-7C2C-A506-93D5-B2C543144173}"/>
                </a:ext>
              </a:extLst>
            </p:cNvPr>
            <p:cNvSpPr/>
            <p:nvPr/>
          </p:nvSpPr>
          <p:spPr>
            <a:xfrm rot="5400000">
              <a:off x="2625525" y="2228253"/>
              <a:ext cx="86124" cy="71437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2411706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Fail-Safe</a:t>
            </a:r>
            <a:endParaRPr/>
          </a:p>
        </p:txBody>
      </p:sp>
      <p:sp>
        <p:nvSpPr>
          <p:cNvPr id="933" name="Google Shape;933;p28"/>
          <p:cNvSpPr txBox="1">
            <a:spLocks noGrp="1"/>
          </p:cNvSpPr>
          <p:nvPr>
            <p:ph type="body" idx="1"/>
          </p:nvPr>
        </p:nvSpPr>
        <p:spPr>
          <a:xfrm>
            <a:off x="691725" y="4560150"/>
            <a:ext cx="6442500" cy="4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600"/>
              <a:t>Un sistema es </a:t>
            </a:r>
            <a:r>
              <a:rPr lang="en" sz="1600" b="1">
                <a:latin typeface="Roboto Condensed"/>
                <a:ea typeface="Roboto Condensed"/>
                <a:cs typeface="Roboto Condensed"/>
                <a:sym typeface="Roboto Condensed"/>
              </a:rPr>
              <a:t>vital</a:t>
            </a:r>
            <a:r>
              <a:rPr lang="en" sz="1600"/>
              <a:t> si para </a:t>
            </a:r>
            <a:r>
              <a:rPr lang="en" sz="1600" b="1">
                <a:latin typeface="Roboto Condensed"/>
                <a:ea typeface="Roboto Condensed"/>
                <a:cs typeface="Roboto Condensed"/>
                <a:sym typeface="Roboto Condensed"/>
              </a:rPr>
              <a:t>todos</a:t>
            </a:r>
            <a:r>
              <a:rPr lang="en" sz="1600"/>
              <a:t> sus modos de falla no existe ninguno fatal. </a:t>
            </a:r>
            <a:endParaRPr sz="1600"/>
          </a:p>
        </p:txBody>
      </p:sp>
      <p:sp>
        <p:nvSpPr>
          <p:cNvPr id="941" name="Google Shape;941;p28"/>
          <p:cNvSpPr txBox="1">
            <a:spLocks noGrp="1"/>
          </p:cNvSpPr>
          <p:nvPr>
            <p:ph type="body" idx="2"/>
          </p:nvPr>
        </p:nvSpPr>
        <p:spPr>
          <a:xfrm>
            <a:off x="7134225" y="392575"/>
            <a:ext cx="1971300" cy="9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/>
              <a:t>Puedo hacer un sistema vital con componentes comerciales? </a:t>
            </a:r>
            <a:r>
              <a:rPr lang="en" sz="1400" b="1">
                <a:latin typeface="Roboto Condensed"/>
                <a:ea typeface="Roboto Condensed"/>
                <a:cs typeface="Roboto Condensed"/>
                <a:sym typeface="Roboto Condensed"/>
              </a:rPr>
              <a:t>NO!</a:t>
            </a:r>
            <a:endParaRPr sz="1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24" name="Google Shape;924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925" name="Google Shape;925;p2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926" name="Google Shape;926;p2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4" name="Google Shape;934;p28"/>
          <p:cNvSpPr/>
          <p:nvPr/>
        </p:nvSpPr>
        <p:spPr>
          <a:xfrm>
            <a:off x="384548" y="471610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28"/>
          <p:cNvSpPr txBox="1"/>
          <p:nvPr/>
        </p:nvSpPr>
        <p:spPr>
          <a:xfrm>
            <a:off x="775450" y="2167850"/>
            <a:ext cx="2998800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Si ocurre una falla</a:t>
            </a:r>
            <a:endParaRPr sz="3000"/>
          </a:p>
        </p:txBody>
      </p:sp>
      <p:sp>
        <p:nvSpPr>
          <p:cNvPr id="936" name="Google Shape;936;p28"/>
          <p:cNvSpPr txBox="1"/>
          <p:nvPr/>
        </p:nvSpPr>
        <p:spPr>
          <a:xfrm>
            <a:off x="4972825" y="2235800"/>
            <a:ext cx="3120000" cy="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SIN</a:t>
            </a:r>
            <a:r>
              <a:rPr lang="en" sz="30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efectos </a:t>
            </a:r>
            <a:r>
              <a:rPr lang="en" sz="30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fatales</a:t>
            </a:r>
            <a:endParaRPr sz="3000" b="1"/>
          </a:p>
        </p:txBody>
      </p:sp>
      <p:sp>
        <p:nvSpPr>
          <p:cNvPr id="937" name="Google Shape;937;p28"/>
          <p:cNvSpPr txBox="1"/>
          <p:nvPr/>
        </p:nvSpPr>
        <p:spPr>
          <a:xfrm>
            <a:off x="2357300" y="3460325"/>
            <a:ext cx="4047000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Puede ser más </a:t>
            </a:r>
            <a:r>
              <a:rPr lang="en" sz="30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restrictivo</a:t>
            </a:r>
            <a:endParaRPr sz="30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38" name="Google Shape;938;p28"/>
          <p:cNvSpPr/>
          <p:nvPr/>
        </p:nvSpPr>
        <p:spPr>
          <a:xfrm>
            <a:off x="3774250" y="2407100"/>
            <a:ext cx="1053000" cy="29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28"/>
          <p:cNvSpPr/>
          <p:nvPr/>
        </p:nvSpPr>
        <p:spPr>
          <a:xfrm rot="5400000">
            <a:off x="3949150" y="2776775"/>
            <a:ext cx="703200" cy="29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28"/>
          <p:cNvSpPr/>
          <p:nvPr/>
        </p:nvSpPr>
        <p:spPr>
          <a:xfrm>
            <a:off x="6786723" y="75935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120</a:t>
            </a:fld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9800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Titulo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B5C3B09-5C94-B2F8-6BF9-E7DE7D39F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"/>
            <a:ext cx="9144000" cy="480536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BAAD06C-67E5-CA4F-DC08-BB9D06883E5E}"/>
              </a:ext>
            </a:extLst>
          </p:cNvPr>
          <p:cNvGrpSpPr/>
          <p:nvPr/>
        </p:nvGrpSpPr>
        <p:grpSpPr>
          <a:xfrm>
            <a:off x="3164022" y="1269332"/>
            <a:ext cx="1256372" cy="540811"/>
            <a:chOff x="3164022" y="1269332"/>
            <a:chExt cx="1256372" cy="54081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6807743-4F61-203F-9B93-3C5E2B21DB71}"/>
                </a:ext>
              </a:extLst>
            </p:cNvPr>
            <p:cNvSpPr/>
            <p:nvPr/>
          </p:nvSpPr>
          <p:spPr>
            <a:xfrm>
              <a:off x="3895726" y="1269332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32C1F1D-D0AD-D8BE-F713-754D0F2E8F56}"/>
                </a:ext>
              </a:extLst>
            </p:cNvPr>
            <p:cNvSpPr/>
            <p:nvPr/>
          </p:nvSpPr>
          <p:spPr>
            <a:xfrm rot="18992034">
              <a:off x="3164022" y="1724020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0FA86FE-55A7-7F69-5A56-DDA38FD65031}"/>
                </a:ext>
              </a:extLst>
            </p:cNvPr>
            <p:cNvSpPr/>
            <p:nvPr/>
          </p:nvSpPr>
          <p:spPr>
            <a:xfrm rot="19006395">
              <a:off x="3486727" y="1420413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CCB3FC68-F76B-EA32-357E-16DD387F3F5F}"/>
                </a:ext>
              </a:extLst>
            </p:cNvPr>
            <p:cNvSpPr/>
            <p:nvPr/>
          </p:nvSpPr>
          <p:spPr>
            <a:xfrm rot="5400000">
              <a:off x="4341614" y="1276676"/>
              <a:ext cx="86124" cy="71437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289630267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121</a:t>
            </a:fld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9800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Titulo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B5C3B09-5C94-B2F8-6BF9-E7DE7D39F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"/>
            <a:ext cx="9144000" cy="480536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1A53B6F-EDDF-3D3A-ABD3-6409337C994A}"/>
              </a:ext>
            </a:extLst>
          </p:cNvPr>
          <p:cNvGrpSpPr/>
          <p:nvPr/>
        </p:nvGrpSpPr>
        <p:grpSpPr>
          <a:xfrm>
            <a:off x="3464856" y="1267615"/>
            <a:ext cx="1403213" cy="240904"/>
            <a:chOff x="3464856" y="1267615"/>
            <a:chExt cx="1403213" cy="24090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6807743-4F61-203F-9B93-3C5E2B21DB71}"/>
                </a:ext>
              </a:extLst>
            </p:cNvPr>
            <p:cNvSpPr/>
            <p:nvPr/>
          </p:nvSpPr>
          <p:spPr>
            <a:xfrm>
              <a:off x="4343401" y="1267615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32C1F1D-D0AD-D8BE-F713-754D0F2E8F56}"/>
                </a:ext>
              </a:extLst>
            </p:cNvPr>
            <p:cNvSpPr/>
            <p:nvPr/>
          </p:nvSpPr>
          <p:spPr>
            <a:xfrm rot="18992034">
              <a:off x="3464856" y="1422396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0FA86FE-55A7-7F69-5A56-DDA38FD65031}"/>
                </a:ext>
              </a:extLst>
            </p:cNvPr>
            <p:cNvSpPr/>
            <p:nvPr/>
          </p:nvSpPr>
          <p:spPr>
            <a:xfrm>
              <a:off x="3890169" y="1267615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CCB3FC68-F76B-EA32-357E-16DD387F3F5F}"/>
                </a:ext>
              </a:extLst>
            </p:cNvPr>
            <p:cNvSpPr/>
            <p:nvPr/>
          </p:nvSpPr>
          <p:spPr>
            <a:xfrm rot="5400000">
              <a:off x="4789289" y="1274959"/>
              <a:ext cx="86124" cy="71437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58795201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122</a:t>
            </a:fld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9800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Titulo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B5C3B09-5C94-B2F8-6BF9-E7DE7D39F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"/>
            <a:ext cx="9144000" cy="480536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26E55CF-423D-DDDD-46AC-9E5C12342291}"/>
              </a:ext>
            </a:extLst>
          </p:cNvPr>
          <p:cNvGrpSpPr/>
          <p:nvPr/>
        </p:nvGrpSpPr>
        <p:grpSpPr>
          <a:xfrm>
            <a:off x="3856434" y="1269203"/>
            <a:ext cx="1431132" cy="86125"/>
            <a:chOff x="438148" y="2767009"/>
            <a:chExt cx="1431132" cy="8612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14F57B-3C91-F917-34DE-54235A5722A0}"/>
                </a:ext>
              </a:extLst>
            </p:cNvPr>
            <p:cNvSpPr/>
            <p:nvPr/>
          </p:nvSpPr>
          <p:spPr>
            <a:xfrm>
              <a:off x="1344612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502ACDA-AA5E-2550-2AAE-0926CAF5F447}"/>
                </a:ext>
              </a:extLst>
            </p:cNvPr>
            <p:cNvSpPr/>
            <p:nvPr/>
          </p:nvSpPr>
          <p:spPr>
            <a:xfrm>
              <a:off x="438148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7BCFFA1-2FE0-E297-1A72-C259BD7BC581}"/>
                </a:ext>
              </a:extLst>
            </p:cNvPr>
            <p:cNvSpPr/>
            <p:nvPr/>
          </p:nvSpPr>
          <p:spPr>
            <a:xfrm>
              <a:off x="891380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BC0FB0B7-52A0-9CA4-EC45-1F0A1C5B0368}"/>
                </a:ext>
              </a:extLst>
            </p:cNvPr>
            <p:cNvSpPr/>
            <p:nvPr/>
          </p:nvSpPr>
          <p:spPr>
            <a:xfrm rot="5400000">
              <a:off x="1790500" y="2774353"/>
              <a:ext cx="86124" cy="71437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247613790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123</a:t>
            </a:fld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9800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Titulo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B5C3B09-5C94-B2F8-6BF9-E7DE7D39F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"/>
            <a:ext cx="9144000" cy="480536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26E55CF-423D-DDDD-46AC-9E5C12342291}"/>
              </a:ext>
            </a:extLst>
          </p:cNvPr>
          <p:cNvGrpSpPr/>
          <p:nvPr/>
        </p:nvGrpSpPr>
        <p:grpSpPr>
          <a:xfrm>
            <a:off x="4893087" y="1269203"/>
            <a:ext cx="1431132" cy="86125"/>
            <a:chOff x="438148" y="2767009"/>
            <a:chExt cx="1431132" cy="8612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14F57B-3C91-F917-34DE-54235A5722A0}"/>
                </a:ext>
              </a:extLst>
            </p:cNvPr>
            <p:cNvSpPr/>
            <p:nvPr/>
          </p:nvSpPr>
          <p:spPr>
            <a:xfrm>
              <a:off x="1344612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502ACDA-AA5E-2550-2AAE-0926CAF5F447}"/>
                </a:ext>
              </a:extLst>
            </p:cNvPr>
            <p:cNvSpPr/>
            <p:nvPr/>
          </p:nvSpPr>
          <p:spPr>
            <a:xfrm>
              <a:off x="438148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7BCFFA1-2FE0-E297-1A72-C259BD7BC581}"/>
                </a:ext>
              </a:extLst>
            </p:cNvPr>
            <p:cNvSpPr/>
            <p:nvPr/>
          </p:nvSpPr>
          <p:spPr>
            <a:xfrm>
              <a:off x="891380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BC0FB0B7-52A0-9CA4-EC45-1F0A1C5B0368}"/>
                </a:ext>
              </a:extLst>
            </p:cNvPr>
            <p:cNvSpPr/>
            <p:nvPr/>
          </p:nvSpPr>
          <p:spPr>
            <a:xfrm rot="5400000">
              <a:off x="1790500" y="2774353"/>
              <a:ext cx="86124" cy="71437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162831821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124</a:t>
            </a:fld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9800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Titulo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B5C3B09-5C94-B2F8-6BF9-E7DE7D39F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"/>
            <a:ext cx="9144000" cy="480536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26E55CF-423D-DDDD-46AC-9E5C12342291}"/>
              </a:ext>
            </a:extLst>
          </p:cNvPr>
          <p:cNvGrpSpPr/>
          <p:nvPr/>
        </p:nvGrpSpPr>
        <p:grpSpPr>
          <a:xfrm>
            <a:off x="5699537" y="1269203"/>
            <a:ext cx="1431132" cy="86125"/>
            <a:chOff x="438148" y="2767009"/>
            <a:chExt cx="1431132" cy="8612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14F57B-3C91-F917-34DE-54235A5722A0}"/>
                </a:ext>
              </a:extLst>
            </p:cNvPr>
            <p:cNvSpPr/>
            <p:nvPr/>
          </p:nvSpPr>
          <p:spPr>
            <a:xfrm>
              <a:off x="1344612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502ACDA-AA5E-2550-2AAE-0926CAF5F447}"/>
                </a:ext>
              </a:extLst>
            </p:cNvPr>
            <p:cNvSpPr/>
            <p:nvPr/>
          </p:nvSpPr>
          <p:spPr>
            <a:xfrm>
              <a:off x="438148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7BCFFA1-2FE0-E297-1A72-C259BD7BC581}"/>
                </a:ext>
              </a:extLst>
            </p:cNvPr>
            <p:cNvSpPr/>
            <p:nvPr/>
          </p:nvSpPr>
          <p:spPr>
            <a:xfrm>
              <a:off x="891380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BC0FB0B7-52A0-9CA4-EC45-1F0A1C5B0368}"/>
                </a:ext>
              </a:extLst>
            </p:cNvPr>
            <p:cNvSpPr/>
            <p:nvPr/>
          </p:nvSpPr>
          <p:spPr>
            <a:xfrm rot="5400000">
              <a:off x="1790500" y="2774353"/>
              <a:ext cx="86124" cy="71437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250708490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125</a:t>
            </a:fld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9800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Titulo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B5C3B09-5C94-B2F8-6BF9-E7DE7D39F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"/>
            <a:ext cx="9144000" cy="480536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26E55CF-423D-DDDD-46AC-9E5C12342291}"/>
              </a:ext>
            </a:extLst>
          </p:cNvPr>
          <p:cNvGrpSpPr/>
          <p:nvPr/>
        </p:nvGrpSpPr>
        <p:grpSpPr>
          <a:xfrm>
            <a:off x="6404387" y="1269203"/>
            <a:ext cx="1431132" cy="86125"/>
            <a:chOff x="438148" y="2767009"/>
            <a:chExt cx="1431132" cy="8612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14F57B-3C91-F917-34DE-54235A5722A0}"/>
                </a:ext>
              </a:extLst>
            </p:cNvPr>
            <p:cNvSpPr/>
            <p:nvPr/>
          </p:nvSpPr>
          <p:spPr>
            <a:xfrm>
              <a:off x="1344612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502ACDA-AA5E-2550-2AAE-0926CAF5F447}"/>
                </a:ext>
              </a:extLst>
            </p:cNvPr>
            <p:cNvSpPr/>
            <p:nvPr/>
          </p:nvSpPr>
          <p:spPr>
            <a:xfrm>
              <a:off x="438148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7BCFFA1-2FE0-E297-1A72-C259BD7BC581}"/>
                </a:ext>
              </a:extLst>
            </p:cNvPr>
            <p:cNvSpPr/>
            <p:nvPr/>
          </p:nvSpPr>
          <p:spPr>
            <a:xfrm>
              <a:off x="891380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BC0FB0B7-52A0-9CA4-EC45-1F0A1C5B0368}"/>
                </a:ext>
              </a:extLst>
            </p:cNvPr>
            <p:cNvSpPr/>
            <p:nvPr/>
          </p:nvSpPr>
          <p:spPr>
            <a:xfrm rot="5400000">
              <a:off x="1790500" y="2774353"/>
              <a:ext cx="86124" cy="71437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378082353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126</a:t>
            </a:fld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9800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Titulo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D7CF4E7-DCBB-9069-83B7-23FCCD34F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"/>
            <a:ext cx="9144000" cy="480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8138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027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ferroviaria argentina</a:t>
            </a:r>
            <a:endParaRPr/>
          </a:p>
        </p:txBody>
      </p:sp>
      <p:sp>
        <p:nvSpPr>
          <p:cNvPr id="251" name="Google Shape;251;p16"/>
          <p:cNvSpPr txBox="1">
            <a:spLocks noGrp="1"/>
          </p:cNvSpPr>
          <p:nvPr>
            <p:ph type="body" idx="1"/>
          </p:nvPr>
        </p:nvSpPr>
        <p:spPr>
          <a:xfrm>
            <a:off x="5999950" y="1529850"/>
            <a:ext cx="2963100" cy="217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red ferroviaria requiere diversas mejoras. 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b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 particular, en los sistemas para evitar colisiones de trenes.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9" name="Google Shape;249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127</a:t>
            </a:fld>
            <a:endParaRPr/>
          </a:p>
        </p:txBody>
      </p:sp>
      <p:sp>
        <p:nvSpPr>
          <p:cNvPr id="250" name="Google Shape;250;p16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2" name="Google Shape;252;p16"/>
          <p:cNvPicPr preferRelativeResize="0"/>
          <p:nvPr/>
        </p:nvPicPr>
        <p:blipFill rotWithShape="1">
          <a:blip r:embed="rId3">
            <a:alphaModFix/>
          </a:blip>
          <a:srcRect b="17985"/>
          <a:stretch/>
        </p:blipFill>
        <p:spPr>
          <a:xfrm>
            <a:off x="3498625" y="1357350"/>
            <a:ext cx="2507522" cy="37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950" y="1357350"/>
            <a:ext cx="2808401" cy="374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ferroviaria - Bypass</a:t>
            </a:r>
            <a:endParaRPr/>
          </a:p>
        </p:txBody>
      </p:sp>
      <p:sp>
        <p:nvSpPr>
          <p:cNvPr id="261" name="Google Shape;261;p17"/>
          <p:cNvSpPr txBox="1">
            <a:spLocks noGrp="1"/>
          </p:cNvSpPr>
          <p:nvPr>
            <p:ph type="body" idx="1"/>
          </p:nvPr>
        </p:nvSpPr>
        <p:spPr>
          <a:xfrm>
            <a:off x="6178800" y="1643525"/>
            <a:ext cx="23301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¡Necesitamos “algo” para evitar colisiones!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59" name="Google Shape;259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128</a:t>
            </a:fld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ubTitle" idx="4294967295"/>
          </p:nvPr>
        </p:nvSpPr>
        <p:spPr>
          <a:xfrm>
            <a:off x="0" y="3776663"/>
            <a:ext cx="6613525" cy="765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Circulación en ambas direcciones utilizando solo una vía. 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Sirve para cubrir largas distancias con vías simples.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3" name="Google Shape;283;p17"/>
          <p:cNvSpPr txBox="1">
            <a:spLocks noGrp="1"/>
          </p:cNvSpPr>
          <p:nvPr>
            <p:ph type="subTitle" idx="4294967295"/>
          </p:nvPr>
        </p:nvSpPr>
        <p:spPr>
          <a:xfrm>
            <a:off x="0" y="2863850"/>
            <a:ext cx="617538" cy="765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6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</a:t>
            </a:r>
            <a:endParaRPr sz="36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4" name="Google Shape;284;p17"/>
          <p:cNvSpPr txBox="1">
            <a:spLocks noGrp="1"/>
          </p:cNvSpPr>
          <p:nvPr>
            <p:ph type="subTitle" idx="4294967295"/>
          </p:nvPr>
        </p:nvSpPr>
        <p:spPr>
          <a:xfrm>
            <a:off x="8526463" y="2908300"/>
            <a:ext cx="617537" cy="765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6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</a:t>
            </a:r>
            <a:endParaRPr sz="36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60" name="Google Shape;260;p17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7"/>
          <p:cNvSpPr/>
          <p:nvPr/>
        </p:nvSpPr>
        <p:spPr>
          <a:xfrm rot="2700000">
            <a:off x="4741425" y="2851890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4" name="Google Shape;264;p17"/>
          <p:cNvSpPr/>
          <p:nvPr/>
        </p:nvSpPr>
        <p:spPr>
          <a:xfrm rot="-2700000">
            <a:off x="2520798" y="2851899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5" name="Google Shape;265;p17"/>
          <p:cNvSpPr/>
          <p:nvPr/>
        </p:nvSpPr>
        <p:spPr>
          <a:xfrm>
            <a:off x="17306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6" name="Google Shape;266;p17"/>
          <p:cNvSpPr/>
          <p:nvPr/>
        </p:nvSpPr>
        <p:spPr>
          <a:xfrm>
            <a:off x="2421124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7" name="Google Shape;267;p17"/>
          <p:cNvSpPr/>
          <p:nvPr/>
        </p:nvSpPr>
        <p:spPr>
          <a:xfrm>
            <a:off x="3111573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8" name="Google Shape;268;p17"/>
          <p:cNvSpPr/>
          <p:nvPr/>
        </p:nvSpPr>
        <p:spPr>
          <a:xfrm>
            <a:off x="3802023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9" name="Google Shape;269;p17"/>
          <p:cNvSpPr/>
          <p:nvPr/>
        </p:nvSpPr>
        <p:spPr>
          <a:xfrm>
            <a:off x="4492482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0" name="Google Shape;270;p17"/>
          <p:cNvSpPr/>
          <p:nvPr/>
        </p:nvSpPr>
        <p:spPr>
          <a:xfrm>
            <a:off x="2920825" y="2525500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1" name="Google Shape;271;p17"/>
          <p:cNvSpPr/>
          <p:nvPr/>
        </p:nvSpPr>
        <p:spPr>
          <a:xfrm>
            <a:off x="3802024" y="25255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2" name="Google Shape;272;p17"/>
          <p:cNvSpPr/>
          <p:nvPr/>
        </p:nvSpPr>
        <p:spPr>
          <a:xfrm>
            <a:off x="4492425" y="2525500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3" name="Google Shape;273;p17"/>
          <p:cNvSpPr/>
          <p:nvPr/>
        </p:nvSpPr>
        <p:spPr>
          <a:xfrm>
            <a:off x="5182932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4" name="Google Shape;274;p17"/>
          <p:cNvSpPr/>
          <p:nvPr/>
        </p:nvSpPr>
        <p:spPr>
          <a:xfrm>
            <a:off x="58733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5" name="Google Shape;275;p17"/>
          <p:cNvSpPr/>
          <p:nvPr/>
        </p:nvSpPr>
        <p:spPr>
          <a:xfrm>
            <a:off x="104022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6" name="Google Shape;276;p17"/>
          <p:cNvSpPr/>
          <p:nvPr/>
        </p:nvSpPr>
        <p:spPr>
          <a:xfrm>
            <a:off x="3497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7" name="Google Shape;277;p17"/>
          <p:cNvSpPr/>
          <p:nvPr/>
        </p:nvSpPr>
        <p:spPr>
          <a:xfrm>
            <a:off x="656382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8" name="Google Shape;278;p17"/>
          <p:cNvSpPr/>
          <p:nvPr/>
        </p:nvSpPr>
        <p:spPr>
          <a:xfrm>
            <a:off x="72542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79" name="Google Shape;2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800" y="2863078"/>
            <a:ext cx="1643099" cy="39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423975" y="2203628"/>
            <a:ext cx="1643099" cy="395348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7"/>
          <p:cNvSpPr/>
          <p:nvPr/>
        </p:nvSpPr>
        <p:spPr>
          <a:xfrm>
            <a:off x="670788" y="2643075"/>
            <a:ext cx="16431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7"/>
          <p:cNvSpPr/>
          <p:nvPr/>
        </p:nvSpPr>
        <p:spPr>
          <a:xfrm rot="10800000">
            <a:off x="3423963" y="1981600"/>
            <a:ext cx="16431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8"/>
          <p:cNvSpPr/>
          <p:nvPr/>
        </p:nvSpPr>
        <p:spPr>
          <a:xfrm>
            <a:off x="4756850" y="1315725"/>
            <a:ext cx="699900" cy="3813900"/>
          </a:xfrm>
          <a:prstGeom prst="rect">
            <a:avLst/>
          </a:prstGeom>
          <a:solidFill>
            <a:srgbClr val="999999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0" name="Google Shape;290;p18"/>
          <p:cNvCxnSpPr>
            <a:stCxn id="289" idx="0"/>
            <a:endCxn id="289" idx="2"/>
          </p:cNvCxnSpPr>
          <p:nvPr/>
        </p:nvCxnSpPr>
        <p:spPr>
          <a:xfrm>
            <a:off x="5106800" y="1315725"/>
            <a:ext cx="0" cy="38139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291" name="Google Shape;291;p18"/>
          <p:cNvGrpSpPr/>
          <p:nvPr/>
        </p:nvGrpSpPr>
        <p:grpSpPr>
          <a:xfrm flipH="1">
            <a:off x="4895143" y="1720187"/>
            <a:ext cx="1071830" cy="919058"/>
            <a:chOff x="257027" y="495150"/>
            <a:chExt cx="6649067" cy="8054850"/>
          </a:xfrm>
        </p:grpSpPr>
        <p:cxnSp>
          <p:nvCxnSpPr>
            <p:cNvPr id="292" name="Google Shape;292;p18"/>
            <p:cNvCxnSpPr>
              <a:stCxn id="293" idx="7"/>
            </p:cNvCxnSpPr>
            <p:nvPr/>
          </p:nvCxnSpPr>
          <p:spPr>
            <a:xfrm rot="10800000" flipH="1">
              <a:off x="1133289" y="3044798"/>
              <a:ext cx="588000" cy="420600"/>
            </a:xfrm>
            <a:prstGeom prst="straightConnector1">
              <a:avLst/>
            </a:prstGeom>
            <a:noFill/>
            <a:ln w="762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4" name="Google Shape;294;p18"/>
            <p:cNvCxnSpPr>
              <a:endCxn id="295" idx="1"/>
            </p:cNvCxnSpPr>
            <p:nvPr/>
          </p:nvCxnSpPr>
          <p:spPr>
            <a:xfrm>
              <a:off x="1711811" y="3049898"/>
              <a:ext cx="588000" cy="415500"/>
            </a:xfrm>
            <a:prstGeom prst="straightConnector1">
              <a:avLst/>
            </a:prstGeom>
            <a:noFill/>
            <a:ln w="762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6" name="Google Shape;296;p18"/>
            <p:cNvSpPr/>
            <p:nvPr/>
          </p:nvSpPr>
          <p:spPr>
            <a:xfrm rot="5400000">
              <a:off x="-2125700" y="4162800"/>
              <a:ext cx="7684500" cy="349200"/>
            </a:xfrm>
            <a:prstGeom prst="roundRect">
              <a:avLst>
                <a:gd name="adj" fmla="val 16667"/>
              </a:avLst>
            </a:prstGeom>
            <a:solidFill>
              <a:srgbClr val="B7B7B7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970450" y="7782600"/>
              <a:ext cx="1492200" cy="7674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99999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8" name="Google Shape;298;p18"/>
            <p:cNvGrpSpPr/>
            <p:nvPr/>
          </p:nvGrpSpPr>
          <p:grpSpPr>
            <a:xfrm>
              <a:off x="687856" y="616756"/>
              <a:ext cx="2057400" cy="1936800"/>
              <a:chOff x="3982031" y="2007556"/>
              <a:chExt cx="2057400" cy="1936800"/>
            </a:xfrm>
          </p:grpSpPr>
          <p:sp>
            <p:nvSpPr>
              <p:cNvPr id="299" name="Google Shape;299;p18"/>
              <p:cNvSpPr/>
              <p:nvPr/>
            </p:nvSpPr>
            <p:spPr>
              <a:xfrm rot="7798766">
                <a:off x="4839840" y="1777110"/>
                <a:ext cx="341783" cy="239766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8"/>
              <p:cNvSpPr/>
              <p:nvPr/>
            </p:nvSpPr>
            <p:spPr>
              <a:xfrm rot="2700000">
                <a:off x="4839970" y="1777198"/>
                <a:ext cx="341533" cy="239751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8"/>
              <p:cNvSpPr txBox="1"/>
              <p:nvPr/>
            </p:nvSpPr>
            <p:spPr>
              <a:xfrm rot="2423538">
                <a:off x="3977376" y="2385031"/>
                <a:ext cx="1061545" cy="329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/>
              </a:p>
            </p:txBody>
          </p:sp>
          <p:sp>
            <p:nvSpPr>
              <p:cNvPr id="302" name="Google Shape;302;p18"/>
              <p:cNvSpPr txBox="1"/>
              <p:nvPr/>
            </p:nvSpPr>
            <p:spPr>
              <a:xfrm rot="2423680">
                <a:off x="5011698" y="3225706"/>
                <a:ext cx="956409" cy="329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/>
              </a:p>
            </p:txBody>
          </p:sp>
          <p:sp>
            <p:nvSpPr>
              <p:cNvPr id="303" name="Google Shape;303;p18"/>
              <p:cNvSpPr txBox="1"/>
              <p:nvPr/>
            </p:nvSpPr>
            <p:spPr>
              <a:xfrm rot="-2699615">
                <a:off x="4091914" y="2758363"/>
                <a:ext cx="1895824" cy="3292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/>
              </a:p>
            </p:txBody>
          </p:sp>
        </p:grpSp>
        <p:grpSp>
          <p:nvGrpSpPr>
            <p:cNvPr id="304" name="Google Shape;304;p18"/>
            <p:cNvGrpSpPr/>
            <p:nvPr/>
          </p:nvGrpSpPr>
          <p:grpSpPr>
            <a:xfrm rot="-2700000">
              <a:off x="-553945" y="4117563"/>
              <a:ext cx="8271011" cy="1132189"/>
              <a:chOff x="12901750" y="5897425"/>
              <a:chExt cx="8271091" cy="1132200"/>
            </a:xfrm>
          </p:grpSpPr>
          <p:grpSp>
            <p:nvGrpSpPr>
              <p:cNvPr id="305" name="Google Shape;305;p18"/>
              <p:cNvGrpSpPr/>
              <p:nvPr/>
            </p:nvGrpSpPr>
            <p:grpSpPr>
              <a:xfrm rot="5400000">
                <a:off x="17941867" y="3417921"/>
                <a:ext cx="370717" cy="6091231"/>
                <a:chOff x="941300" y="167475"/>
                <a:chExt cx="216300" cy="2675700"/>
              </a:xfrm>
            </p:grpSpPr>
            <p:sp>
              <p:nvSpPr>
                <p:cNvPr id="306" name="Google Shape;306;p18"/>
                <p:cNvSpPr/>
                <p:nvPr/>
              </p:nvSpPr>
              <p:spPr>
                <a:xfrm>
                  <a:off x="941300" y="16539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07;p18"/>
                <p:cNvSpPr/>
                <p:nvPr/>
              </p:nvSpPr>
              <p:spPr>
                <a:xfrm>
                  <a:off x="941300" y="13566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18"/>
                <p:cNvSpPr/>
                <p:nvPr/>
              </p:nvSpPr>
              <p:spPr>
                <a:xfrm>
                  <a:off x="941300" y="10593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18"/>
                <p:cNvSpPr/>
                <p:nvPr/>
              </p:nvSpPr>
              <p:spPr>
                <a:xfrm>
                  <a:off x="941300" y="7620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10;p18"/>
                <p:cNvSpPr/>
                <p:nvPr/>
              </p:nvSpPr>
              <p:spPr>
                <a:xfrm>
                  <a:off x="941300" y="4647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11;p18"/>
                <p:cNvSpPr/>
                <p:nvPr/>
              </p:nvSpPr>
              <p:spPr>
                <a:xfrm>
                  <a:off x="941300" y="1674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12;p18"/>
                <p:cNvSpPr/>
                <p:nvPr/>
              </p:nvSpPr>
              <p:spPr>
                <a:xfrm>
                  <a:off x="941300" y="25458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13;p18"/>
                <p:cNvSpPr/>
                <p:nvPr/>
              </p:nvSpPr>
              <p:spPr>
                <a:xfrm>
                  <a:off x="941300" y="22485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14;p18"/>
                <p:cNvSpPr/>
                <p:nvPr/>
              </p:nvSpPr>
              <p:spPr>
                <a:xfrm>
                  <a:off x="941300" y="19512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15" name="Google Shape;315;p18"/>
              <p:cNvSpPr/>
              <p:nvPr/>
            </p:nvSpPr>
            <p:spPr>
              <a:xfrm rot="5400000">
                <a:off x="13878600" y="5717425"/>
                <a:ext cx="1132200" cy="1492200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8"/>
              <p:cNvSpPr/>
              <p:nvPr/>
            </p:nvSpPr>
            <p:spPr>
              <a:xfrm rot="5400000">
                <a:off x="12967000" y="6052820"/>
                <a:ext cx="690900" cy="821400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7" name="Google Shape;317;p18"/>
            <p:cNvSpPr/>
            <p:nvPr/>
          </p:nvSpPr>
          <p:spPr>
            <a:xfrm>
              <a:off x="511050" y="3205025"/>
              <a:ext cx="914400" cy="8574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8"/>
            <p:cNvSpPr/>
            <p:nvPr/>
          </p:nvSpPr>
          <p:spPr>
            <a:xfrm>
              <a:off x="734850" y="3395675"/>
              <a:ext cx="466800" cy="476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8"/>
            <p:cNvSpPr/>
            <p:nvPr/>
          </p:nvSpPr>
          <p:spPr>
            <a:xfrm>
              <a:off x="2007650" y="3205025"/>
              <a:ext cx="914400" cy="8574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2231450" y="3395675"/>
              <a:ext cx="466800" cy="476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Estación ferroviaria típica</a:t>
            </a:r>
            <a:endParaRPr/>
          </a:p>
        </p:txBody>
      </p:sp>
      <p:sp>
        <p:nvSpPr>
          <p:cNvPr id="322" name="Google Shape;322;p18"/>
          <p:cNvSpPr txBox="1">
            <a:spLocks noGrp="1"/>
          </p:cNvSpPr>
          <p:nvPr>
            <p:ph type="body" idx="1"/>
          </p:nvPr>
        </p:nvSpPr>
        <p:spPr>
          <a:xfrm>
            <a:off x="558350" y="3996050"/>
            <a:ext cx="36813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Permite viajar en ambos sentidos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0" name="Google Shape;320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129</a:t>
            </a:fld>
            <a:endParaRPr/>
          </a:p>
        </p:txBody>
      </p:sp>
      <p:sp>
        <p:nvSpPr>
          <p:cNvPr id="323" name="Google Shape;323;p18"/>
          <p:cNvSpPr txBox="1">
            <a:spLocks noGrp="1"/>
          </p:cNvSpPr>
          <p:nvPr>
            <p:ph type="subTitle" idx="4294967295"/>
          </p:nvPr>
        </p:nvSpPr>
        <p:spPr>
          <a:xfrm>
            <a:off x="6813550" y="1266825"/>
            <a:ext cx="2330450" cy="766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¡Necesitamos controlar las barreras!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1" name="Google Shape;321;p18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8"/>
          <p:cNvSpPr/>
          <p:nvPr/>
        </p:nvSpPr>
        <p:spPr>
          <a:xfrm rot="2700000">
            <a:off x="6283425" y="3035515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5" name="Google Shape;325;p18"/>
          <p:cNvSpPr/>
          <p:nvPr/>
        </p:nvSpPr>
        <p:spPr>
          <a:xfrm rot="-2700000">
            <a:off x="583323" y="3035524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6" name="Google Shape;326;p18"/>
          <p:cNvSpPr/>
          <p:nvPr/>
        </p:nvSpPr>
        <p:spPr>
          <a:xfrm>
            <a:off x="1883075" y="33619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7" name="Google Shape;327;p18"/>
          <p:cNvSpPr/>
          <p:nvPr/>
        </p:nvSpPr>
        <p:spPr>
          <a:xfrm>
            <a:off x="2573524" y="33619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8" name="Google Shape;328;p18"/>
          <p:cNvSpPr/>
          <p:nvPr/>
        </p:nvSpPr>
        <p:spPr>
          <a:xfrm>
            <a:off x="3263973" y="33619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9" name="Google Shape;329;p18"/>
          <p:cNvSpPr/>
          <p:nvPr/>
        </p:nvSpPr>
        <p:spPr>
          <a:xfrm>
            <a:off x="3954423" y="33619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0" name="Google Shape;330;p18"/>
          <p:cNvSpPr/>
          <p:nvPr/>
        </p:nvSpPr>
        <p:spPr>
          <a:xfrm>
            <a:off x="4644882" y="33619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1" name="Google Shape;331;p18"/>
          <p:cNvSpPr/>
          <p:nvPr/>
        </p:nvSpPr>
        <p:spPr>
          <a:xfrm>
            <a:off x="3073225" y="2677900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2" name="Google Shape;332;p18"/>
          <p:cNvSpPr/>
          <p:nvPr/>
        </p:nvSpPr>
        <p:spPr>
          <a:xfrm>
            <a:off x="3954424" y="26779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3" name="Google Shape;333;p18"/>
          <p:cNvSpPr/>
          <p:nvPr/>
        </p:nvSpPr>
        <p:spPr>
          <a:xfrm>
            <a:off x="4644825" y="2677900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4" name="Google Shape;334;p18"/>
          <p:cNvSpPr/>
          <p:nvPr/>
        </p:nvSpPr>
        <p:spPr>
          <a:xfrm>
            <a:off x="5335332" y="33619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5" name="Google Shape;335;p18"/>
          <p:cNvSpPr/>
          <p:nvPr/>
        </p:nvSpPr>
        <p:spPr>
          <a:xfrm>
            <a:off x="6025775" y="33619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6" name="Google Shape;336;p18"/>
          <p:cNvSpPr/>
          <p:nvPr/>
        </p:nvSpPr>
        <p:spPr>
          <a:xfrm>
            <a:off x="1192625" y="33619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7" name="Google Shape;337;p18"/>
          <p:cNvSpPr/>
          <p:nvPr/>
        </p:nvSpPr>
        <p:spPr>
          <a:xfrm>
            <a:off x="311375" y="3361925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8" name="Google Shape;338;p18"/>
          <p:cNvSpPr/>
          <p:nvPr/>
        </p:nvSpPr>
        <p:spPr>
          <a:xfrm>
            <a:off x="6716225" y="33619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9" name="Google Shape;339;p18"/>
          <p:cNvSpPr/>
          <p:nvPr/>
        </p:nvSpPr>
        <p:spPr>
          <a:xfrm>
            <a:off x="7406675" y="3361925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40" name="Google Shape;34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721" y="3101550"/>
            <a:ext cx="1311654" cy="3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744100" y="2323649"/>
            <a:ext cx="1311650" cy="31559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18"/>
          <p:cNvSpPr/>
          <p:nvPr/>
        </p:nvSpPr>
        <p:spPr>
          <a:xfrm>
            <a:off x="1486496" y="2890600"/>
            <a:ext cx="11367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8"/>
          <p:cNvSpPr/>
          <p:nvPr/>
        </p:nvSpPr>
        <p:spPr>
          <a:xfrm rot="10800000">
            <a:off x="6642448" y="2144675"/>
            <a:ext cx="14133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8"/>
          <p:cNvSpPr/>
          <p:nvPr/>
        </p:nvSpPr>
        <p:spPr>
          <a:xfrm>
            <a:off x="2382925" y="267965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5" name="Google Shape;345;p18"/>
          <p:cNvSpPr/>
          <p:nvPr/>
        </p:nvSpPr>
        <p:spPr>
          <a:xfrm>
            <a:off x="1692325" y="267965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6" name="Google Shape;346;p18"/>
          <p:cNvSpPr/>
          <p:nvPr/>
        </p:nvSpPr>
        <p:spPr>
          <a:xfrm>
            <a:off x="1001925" y="267965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7" name="Google Shape;347;p18"/>
          <p:cNvSpPr/>
          <p:nvPr/>
        </p:nvSpPr>
        <p:spPr>
          <a:xfrm>
            <a:off x="311325" y="267965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8" name="Google Shape;348;p18"/>
          <p:cNvSpPr/>
          <p:nvPr/>
        </p:nvSpPr>
        <p:spPr>
          <a:xfrm>
            <a:off x="7532125" y="267965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9" name="Google Shape;349;p18"/>
          <p:cNvSpPr/>
          <p:nvPr/>
        </p:nvSpPr>
        <p:spPr>
          <a:xfrm>
            <a:off x="6841525" y="267965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0" name="Google Shape;350;p18"/>
          <p:cNvSpPr/>
          <p:nvPr/>
        </p:nvSpPr>
        <p:spPr>
          <a:xfrm>
            <a:off x="6151125" y="267965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1" name="Google Shape;351;p18"/>
          <p:cNvSpPr/>
          <p:nvPr/>
        </p:nvSpPr>
        <p:spPr>
          <a:xfrm>
            <a:off x="5460525" y="267965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2" name="Google Shape;352;p18"/>
          <p:cNvSpPr/>
          <p:nvPr/>
        </p:nvSpPr>
        <p:spPr>
          <a:xfrm>
            <a:off x="2745725" y="2904538"/>
            <a:ext cx="1726800" cy="395400"/>
          </a:xfrm>
          <a:prstGeom prst="rect">
            <a:avLst/>
          </a:prstGeom>
          <a:solidFill>
            <a:srgbClr val="F9CB9C"/>
          </a:solidFill>
          <a:ln w="2857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2"/>
          <p:cNvSpPr txBox="1">
            <a:spLocks noGrp="1"/>
          </p:cNvSpPr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Sistema ferroviario</a:t>
            </a:r>
            <a:endParaRPr sz="3600"/>
          </a:p>
        </p:txBody>
      </p:sp>
      <p:sp>
        <p:nvSpPr>
          <p:cNvPr id="692" name="Google Shape;692;p22"/>
          <p:cNvSpPr txBox="1">
            <a:spLocks noGrp="1"/>
          </p:cNvSpPr>
          <p:nvPr>
            <p:ph type="subTitle" idx="1"/>
          </p:nvPr>
        </p:nvSpPr>
        <p:spPr>
          <a:xfrm>
            <a:off x="499525" y="3968100"/>
            <a:ext cx="331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Componentes principales</a:t>
            </a:r>
            <a:endParaRPr sz="2400"/>
          </a:p>
        </p:txBody>
      </p:sp>
      <p:sp>
        <p:nvSpPr>
          <p:cNvPr id="693" name="Google Shape;69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694" name="Google Shape;694;p22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9"/>
          <p:cNvSpPr/>
          <p:nvPr/>
        </p:nvSpPr>
        <p:spPr>
          <a:xfrm rot="2700000">
            <a:off x="4753846" y="4767491"/>
            <a:ext cx="1205758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8" name="Google Shape;358;p19"/>
          <p:cNvSpPr/>
          <p:nvPr/>
        </p:nvSpPr>
        <p:spPr>
          <a:xfrm rot="2700000">
            <a:off x="1949850" y="4018865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9" name="Google Shape;359;p19"/>
          <p:cNvSpPr/>
          <p:nvPr/>
        </p:nvSpPr>
        <p:spPr>
          <a:xfrm>
            <a:off x="2368450" y="436297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0" name="Google Shape;360;p19"/>
          <p:cNvSpPr/>
          <p:nvPr/>
        </p:nvSpPr>
        <p:spPr>
          <a:xfrm>
            <a:off x="3058900" y="4362975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1" name="Google Shape;361;p19"/>
          <p:cNvSpPr/>
          <p:nvPr/>
        </p:nvSpPr>
        <p:spPr>
          <a:xfrm>
            <a:off x="6584649" y="22647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2" name="Google Shape;362;p19"/>
          <p:cNvSpPr/>
          <p:nvPr/>
        </p:nvSpPr>
        <p:spPr>
          <a:xfrm>
            <a:off x="5894249" y="22647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3" name="Google Shape;363;p19"/>
          <p:cNvSpPr/>
          <p:nvPr/>
        </p:nvSpPr>
        <p:spPr>
          <a:xfrm rot="-2700000">
            <a:off x="3037885" y="1896649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4" name="Google Shape;364;p19"/>
          <p:cNvSpPr/>
          <p:nvPr/>
        </p:nvSpPr>
        <p:spPr>
          <a:xfrm rot="-2700000">
            <a:off x="1832748" y="2617724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5" name="Google Shape;365;p19"/>
          <p:cNvSpPr/>
          <p:nvPr/>
        </p:nvSpPr>
        <p:spPr>
          <a:xfrm>
            <a:off x="4322600" y="2264725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6" name="Google Shape;366;p19"/>
          <p:cNvSpPr/>
          <p:nvPr/>
        </p:nvSpPr>
        <p:spPr>
          <a:xfrm>
            <a:off x="5203849" y="22656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7" name="Google Shape;367;p19"/>
          <p:cNvSpPr/>
          <p:nvPr/>
        </p:nvSpPr>
        <p:spPr>
          <a:xfrm>
            <a:off x="3632150" y="22656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8" name="Google Shape;368;p19"/>
          <p:cNvSpPr/>
          <p:nvPr/>
        </p:nvSpPr>
        <p:spPr>
          <a:xfrm>
            <a:off x="2941550" y="22656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9" name="Google Shape;369;p19"/>
          <p:cNvSpPr/>
          <p:nvPr/>
        </p:nvSpPr>
        <p:spPr>
          <a:xfrm>
            <a:off x="2251150" y="22656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0" name="Google Shape;370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Hub ferroviario típico</a:t>
            </a:r>
            <a:endParaRPr/>
          </a:p>
        </p:txBody>
      </p:sp>
      <p:sp>
        <p:nvSpPr>
          <p:cNvPr id="373" name="Google Shape;373;p19"/>
          <p:cNvSpPr txBox="1">
            <a:spLocks noGrp="1"/>
          </p:cNvSpPr>
          <p:nvPr>
            <p:ph type="body" idx="1"/>
          </p:nvPr>
        </p:nvSpPr>
        <p:spPr>
          <a:xfrm>
            <a:off x="-63650" y="4590825"/>
            <a:ext cx="4737000" cy="5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¡Necesitamos coordinar trenes en simultáneo!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1" name="Google Shape;371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130</a:t>
            </a:fld>
            <a:endParaRPr/>
          </a:p>
        </p:txBody>
      </p:sp>
      <p:sp>
        <p:nvSpPr>
          <p:cNvPr id="372" name="Google Shape;372;p19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9"/>
          <p:cNvSpPr/>
          <p:nvPr/>
        </p:nvSpPr>
        <p:spPr>
          <a:xfrm rot="2700000">
            <a:off x="6268937" y="3346290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5" name="Google Shape;375;p19"/>
          <p:cNvSpPr/>
          <p:nvPr/>
        </p:nvSpPr>
        <p:spPr>
          <a:xfrm rot="-2700000">
            <a:off x="568835" y="3346299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6" name="Google Shape;376;p19"/>
          <p:cNvSpPr/>
          <p:nvPr/>
        </p:nvSpPr>
        <p:spPr>
          <a:xfrm>
            <a:off x="1868588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2559037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8" name="Google Shape;378;p19"/>
          <p:cNvSpPr/>
          <p:nvPr/>
        </p:nvSpPr>
        <p:spPr>
          <a:xfrm>
            <a:off x="3249486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9" name="Google Shape;379;p19"/>
          <p:cNvSpPr/>
          <p:nvPr/>
        </p:nvSpPr>
        <p:spPr>
          <a:xfrm>
            <a:off x="3939935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0" name="Google Shape;380;p19"/>
          <p:cNvSpPr/>
          <p:nvPr/>
        </p:nvSpPr>
        <p:spPr>
          <a:xfrm>
            <a:off x="4630395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1" name="Google Shape;381;p19"/>
          <p:cNvSpPr/>
          <p:nvPr/>
        </p:nvSpPr>
        <p:spPr>
          <a:xfrm>
            <a:off x="3058738" y="2988675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2" name="Google Shape;382;p19"/>
          <p:cNvSpPr/>
          <p:nvPr/>
        </p:nvSpPr>
        <p:spPr>
          <a:xfrm>
            <a:off x="3939937" y="298867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3" name="Google Shape;383;p19"/>
          <p:cNvSpPr/>
          <p:nvPr/>
        </p:nvSpPr>
        <p:spPr>
          <a:xfrm>
            <a:off x="4630338" y="2988675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4" name="Google Shape;384;p19"/>
          <p:cNvSpPr/>
          <p:nvPr/>
        </p:nvSpPr>
        <p:spPr>
          <a:xfrm>
            <a:off x="5320845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5" name="Google Shape;385;p19"/>
          <p:cNvSpPr/>
          <p:nvPr/>
        </p:nvSpPr>
        <p:spPr>
          <a:xfrm>
            <a:off x="6011288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6" name="Google Shape;386;p19"/>
          <p:cNvSpPr/>
          <p:nvPr/>
        </p:nvSpPr>
        <p:spPr>
          <a:xfrm>
            <a:off x="1178138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7" name="Google Shape;387;p19"/>
          <p:cNvSpPr/>
          <p:nvPr/>
        </p:nvSpPr>
        <p:spPr>
          <a:xfrm>
            <a:off x="296888" y="3672700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8" name="Google Shape;388;p19"/>
          <p:cNvSpPr/>
          <p:nvPr/>
        </p:nvSpPr>
        <p:spPr>
          <a:xfrm>
            <a:off x="6701738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9" name="Google Shape;389;p19"/>
          <p:cNvSpPr/>
          <p:nvPr/>
        </p:nvSpPr>
        <p:spPr>
          <a:xfrm>
            <a:off x="7392188" y="3672700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90" name="Google Shape;3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233" y="3412325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19"/>
          <p:cNvSpPr/>
          <p:nvPr/>
        </p:nvSpPr>
        <p:spPr>
          <a:xfrm>
            <a:off x="1472009" y="3201375"/>
            <a:ext cx="11367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9"/>
          <p:cNvSpPr/>
          <p:nvPr/>
        </p:nvSpPr>
        <p:spPr>
          <a:xfrm>
            <a:off x="23684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3" name="Google Shape;393;p19"/>
          <p:cNvSpPr/>
          <p:nvPr/>
        </p:nvSpPr>
        <p:spPr>
          <a:xfrm>
            <a:off x="16778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4" name="Google Shape;394;p19"/>
          <p:cNvSpPr/>
          <p:nvPr/>
        </p:nvSpPr>
        <p:spPr>
          <a:xfrm>
            <a:off x="9874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5" name="Google Shape;395;p19"/>
          <p:cNvSpPr/>
          <p:nvPr/>
        </p:nvSpPr>
        <p:spPr>
          <a:xfrm>
            <a:off x="2968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6" name="Google Shape;396;p19"/>
          <p:cNvSpPr/>
          <p:nvPr/>
        </p:nvSpPr>
        <p:spPr>
          <a:xfrm>
            <a:off x="75176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7" name="Google Shape;397;p19"/>
          <p:cNvSpPr/>
          <p:nvPr/>
        </p:nvSpPr>
        <p:spPr>
          <a:xfrm>
            <a:off x="68270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8" name="Google Shape;398;p19"/>
          <p:cNvSpPr/>
          <p:nvPr/>
        </p:nvSpPr>
        <p:spPr>
          <a:xfrm>
            <a:off x="61366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9" name="Google Shape;399;p19"/>
          <p:cNvSpPr/>
          <p:nvPr/>
        </p:nvSpPr>
        <p:spPr>
          <a:xfrm>
            <a:off x="54460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0" name="Google Shape;400;p19"/>
          <p:cNvSpPr/>
          <p:nvPr/>
        </p:nvSpPr>
        <p:spPr>
          <a:xfrm>
            <a:off x="3388988" y="3214425"/>
            <a:ext cx="1726800" cy="395400"/>
          </a:xfrm>
          <a:prstGeom prst="rect">
            <a:avLst/>
          </a:prstGeom>
          <a:solidFill>
            <a:srgbClr val="F9CB9C"/>
          </a:solidFill>
          <a:ln w="2857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01" name="Google Shape;401;p19"/>
          <p:cNvSpPr/>
          <p:nvPr/>
        </p:nvSpPr>
        <p:spPr>
          <a:xfrm>
            <a:off x="3388988" y="3902625"/>
            <a:ext cx="1726800" cy="395400"/>
          </a:xfrm>
          <a:prstGeom prst="rect">
            <a:avLst/>
          </a:prstGeom>
          <a:solidFill>
            <a:srgbClr val="F9CB9C"/>
          </a:solidFill>
          <a:ln w="2857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02" name="Google Shape;402;p19"/>
          <p:cNvSpPr/>
          <p:nvPr/>
        </p:nvSpPr>
        <p:spPr>
          <a:xfrm>
            <a:off x="3388988" y="2510875"/>
            <a:ext cx="1726800" cy="395400"/>
          </a:xfrm>
          <a:prstGeom prst="rect">
            <a:avLst/>
          </a:prstGeom>
          <a:solidFill>
            <a:srgbClr val="F9CB9C"/>
          </a:solidFill>
          <a:ln w="2857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03" name="Google Shape;403;p19"/>
          <p:cNvSpPr/>
          <p:nvPr/>
        </p:nvSpPr>
        <p:spPr>
          <a:xfrm>
            <a:off x="5527788" y="1539025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4" name="Google Shape;404;p19"/>
          <p:cNvSpPr/>
          <p:nvPr/>
        </p:nvSpPr>
        <p:spPr>
          <a:xfrm>
            <a:off x="6408972" y="1539025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5" name="Google Shape;405;p19"/>
          <p:cNvSpPr/>
          <p:nvPr/>
        </p:nvSpPr>
        <p:spPr>
          <a:xfrm>
            <a:off x="4837488" y="154077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6" name="Google Shape;406;p19"/>
          <p:cNvSpPr/>
          <p:nvPr/>
        </p:nvSpPr>
        <p:spPr>
          <a:xfrm>
            <a:off x="4146888" y="154077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7" name="Google Shape;407;p19"/>
          <p:cNvSpPr/>
          <p:nvPr/>
        </p:nvSpPr>
        <p:spPr>
          <a:xfrm>
            <a:off x="3456488" y="154077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8" name="Google Shape;408;p19"/>
          <p:cNvSpPr/>
          <p:nvPr/>
        </p:nvSpPr>
        <p:spPr>
          <a:xfrm>
            <a:off x="6936650" y="1280175"/>
            <a:ext cx="1726800" cy="1291200"/>
          </a:xfrm>
          <a:prstGeom prst="rect">
            <a:avLst/>
          </a:prstGeom>
          <a:solidFill>
            <a:srgbClr val="D5A6BD"/>
          </a:solidFill>
          <a:ln w="2857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oboto Condensed"/>
                <a:ea typeface="Roboto Condensed"/>
                <a:cs typeface="Roboto Condensed"/>
                <a:sym typeface="Roboto Condensed"/>
              </a:rPr>
              <a:t>Taller ferroviario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09" name="Google Shape;4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578925" y="1355624"/>
            <a:ext cx="1311650" cy="315599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19"/>
          <p:cNvSpPr/>
          <p:nvPr/>
        </p:nvSpPr>
        <p:spPr>
          <a:xfrm rot="10800000">
            <a:off x="5528050" y="1170900"/>
            <a:ext cx="13569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1" name="Google Shape;4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5233" y="2097463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19"/>
          <p:cNvSpPr/>
          <p:nvPr/>
        </p:nvSpPr>
        <p:spPr>
          <a:xfrm>
            <a:off x="5635023" y="1886525"/>
            <a:ext cx="13116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9"/>
          <p:cNvSpPr/>
          <p:nvPr/>
        </p:nvSpPr>
        <p:spPr>
          <a:xfrm>
            <a:off x="3874600" y="436297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14" name="Google Shape;414;p19"/>
          <p:cNvSpPr/>
          <p:nvPr/>
        </p:nvSpPr>
        <p:spPr>
          <a:xfrm>
            <a:off x="4565050" y="4362975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415" name="Google Shape;4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479054" y="3473700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19"/>
          <p:cNvSpPr/>
          <p:nvPr/>
        </p:nvSpPr>
        <p:spPr>
          <a:xfrm flipH="1">
            <a:off x="7429233" y="3262750"/>
            <a:ext cx="11367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0"/>
          <p:cNvSpPr/>
          <p:nvPr/>
        </p:nvSpPr>
        <p:spPr>
          <a:xfrm>
            <a:off x="8208053" y="3672700"/>
            <a:ext cx="9678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2" name="Google Shape;422;p20"/>
          <p:cNvSpPr/>
          <p:nvPr/>
        </p:nvSpPr>
        <p:spPr>
          <a:xfrm rot="2700000">
            <a:off x="7399737" y="2605865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3" name="Google Shape;423;p20"/>
          <p:cNvSpPr/>
          <p:nvPr/>
        </p:nvSpPr>
        <p:spPr>
          <a:xfrm rot="-2700000">
            <a:off x="5476078" y="2605852"/>
            <a:ext cx="1040720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4" name="Google Shape;424;p20"/>
          <p:cNvSpPr/>
          <p:nvPr/>
        </p:nvSpPr>
        <p:spPr>
          <a:xfrm rot="-2700000">
            <a:off x="6761740" y="675066"/>
            <a:ext cx="2439518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5" name="Google Shape;425;p20"/>
          <p:cNvSpPr/>
          <p:nvPr/>
        </p:nvSpPr>
        <p:spPr>
          <a:xfrm rot="-2700000">
            <a:off x="3419490" y="3341440"/>
            <a:ext cx="1040720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6" name="Google Shape;426;p20"/>
          <p:cNvSpPr/>
          <p:nvPr/>
        </p:nvSpPr>
        <p:spPr>
          <a:xfrm rot="2700000">
            <a:off x="4753846" y="4767491"/>
            <a:ext cx="1205758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7" name="Google Shape;427;p20"/>
          <p:cNvSpPr/>
          <p:nvPr/>
        </p:nvSpPr>
        <p:spPr>
          <a:xfrm rot="2700000">
            <a:off x="1949850" y="4018865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8" name="Google Shape;428;p20"/>
          <p:cNvSpPr/>
          <p:nvPr/>
        </p:nvSpPr>
        <p:spPr>
          <a:xfrm>
            <a:off x="2368450" y="436297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9" name="Google Shape;429;p20"/>
          <p:cNvSpPr/>
          <p:nvPr/>
        </p:nvSpPr>
        <p:spPr>
          <a:xfrm>
            <a:off x="3058900" y="4362975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0" name="Google Shape;430;p20"/>
          <p:cNvSpPr/>
          <p:nvPr/>
        </p:nvSpPr>
        <p:spPr>
          <a:xfrm>
            <a:off x="6546824" y="2231988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1" name="Google Shape;431;p20"/>
          <p:cNvSpPr/>
          <p:nvPr/>
        </p:nvSpPr>
        <p:spPr>
          <a:xfrm>
            <a:off x="5856424" y="2231988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2" name="Google Shape;432;p20"/>
          <p:cNvSpPr/>
          <p:nvPr/>
        </p:nvSpPr>
        <p:spPr>
          <a:xfrm rot="-2700000">
            <a:off x="3000260" y="1876237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3" name="Google Shape;433;p20"/>
          <p:cNvSpPr/>
          <p:nvPr/>
        </p:nvSpPr>
        <p:spPr>
          <a:xfrm rot="-2700000">
            <a:off x="2460953" y="2608815"/>
            <a:ext cx="1040720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4" name="Google Shape;434;p20"/>
          <p:cNvSpPr/>
          <p:nvPr/>
        </p:nvSpPr>
        <p:spPr>
          <a:xfrm>
            <a:off x="4284925" y="2232425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5" name="Google Shape;435;p20"/>
          <p:cNvSpPr/>
          <p:nvPr/>
        </p:nvSpPr>
        <p:spPr>
          <a:xfrm>
            <a:off x="5166024" y="2232863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6" name="Google Shape;436;p20"/>
          <p:cNvSpPr/>
          <p:nvPr/>
        </p:nvSpPr>
        <p:spPr>
          <a:xfrm>
            <a:off x="3594475" y="22333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7" name="Google Shape;437;p20"/>
          <p:cNvSpPr/>
          <p:nvPr/>
        </p:nvSpPr>
        <p:spPr>
          <a:xfrm>
            <a:off x="2853025" y="2232875"/>
            <a:ext cx="741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8" name="Google Shape;438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Terminal ferroviaria típica</a:t>
            </a:r>
            <a:endParaRPr/>
          </a:p>
        </p:txBody>
      </p:sp>
      <p:sp>
        <p:nvSpPr>
          <p:cNvPr id="494" name="Google Shape;494;p20"/>
          <p:cNvSpPr txBox="1">
            <a:spLocks noGrp="1"/>
          </p:cNvSpPr>
          <p:nvPr>
            <p:ph type="body" idx="1"/>
          </p:nvPr>
        </p:nvSpPr>
        <p:spPr>
          <a:xfrm>
            <a:off x="-63650" y="4590825"/>
            <a:ext cx="4737000" cy="5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¡Necesitamos coordinar trenes en simultáneo!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39" name="Google Shape;439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131</a:t>
            </a:fld>
            <a:endParaRPr/>
          </a:p>
        </p:txBody>
      </p:sp>
      <p:sp>
        <p:nvSpPr>
          <p:cNvPr id="440" name="Google Shape;440;p20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0"/>
          <p:cNvSpPr/>
          <p:nvPr/>
        </p:nvSpPr>
        <p:spPr>
          <a:xfrm rot="2700000">
            <a:off x="6268937" y="3346290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2" name="Google Shape;442;p20"/>
          <p:cNvSpPr/>
          <p:nvPr/>
        </p:nvSpPr>
        <p:spPr>
          <a:xfrm>
            <a:off x="1868588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3" name="Google Shape;443;p20"/>
          <p:cNvSpPr/>
          <p:nvPr/>
        </p:nvSpPr>
        <p:spPr>
          <a:xfrm>
            <a:off x="2559037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4" name="Google Shape;444;p20"/>
          <p:cNvSpPr/>
          <p:nvPr/>
        </p:nvSpPr>
        <p:spPr>
          <a:xfrm>
            <a:off x="3249486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5" name="Google Shape;445;p20"/>
          <p:cNvSpPr/>
          <p:nvPr/>
        </p:nvSpPr>
        <p:spPr>
          <a:xfrm>
            <a:off x="3939935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6" name="Google Shape;446;p20"/>
          <p:cNvSpPr/>
          <p:nvPr/>
        </p:nvSpPr>
        <p:spPr>
          <a:xfrm>
            <a:off x="4630395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7" name="Google Shape;447;p20"/>
          <p:cNvSpPr/>
          <p:nvPr/>
        </p:nvSpPr>
        <p:spPr>
          <a:xfrm>
            <a:off x="3058738" y="2988675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8" name="Google Shape;448;p20"/>
          <p:cNvSpPr/>
          <p:nvPr/>
        </p:nvSpPr>
        <p:spPr>
          <a:xfrm>
            <a:off x="3939937" y="298867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9" name="Google Shape;449;p20"/>
          <p:cNvSpPr/>
          <p:nvPr/>
        </p:nvSpPr>
        <p:spPr>
          <a:xfrm>
            <a:off x="4630338" y="2988675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0" name="Google Shape;450;p20"/>
          <p:cNvSpPr/>
          <p:nvPr/>
        </p:nvSpPr>
        <p:spPr>
          <a:xfrm>
            <a:off x="5320845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1" name="Google Shape;451;p20"/>
          <p:cNvSpPr/>
          <p:nvPr/>
        </p:nvSpPr>
        <p:spPr>
          <a:xfrm>
            <a:off x="6011288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2" name="Google Shape;452;p20"/>
          <p:cNvSpPr/>
          <p:nvPr/>
        </p:nvSpPr>
        <p:spPr>
          <a:xfrm>
            <a:off x="1178138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3" name="Google Shape;453;p20"/>
          <p:cNvSpPr/>
          <p:nvPr/>
        </p:nvSpPr>
        <p:spPr>
          <a:xfrm>
            <a:off x="296888" y="3672700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4" name="Google Shape;454;p20"/>
          <p:cNvSpPr/>
          <p:nvPr/>
        </p:nvSpPr>
        <p:spPr>
          <a:xfrm>
            <a:off x="6701738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5" name="Google Shape;455;p20"/>
          <p:cNvSpPr/>
          <p:nvPr/>
        </p:nvSpPr>
        <p:spPr>
          <a:xfrm>
            <a:off x="7392188" y="3672700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6" name="Google Shape;456;p20"/>
          <p:cNvSpPr/>
          <p:nvPr/>
        </p:nvSpPr>
        <p:spPr>
          <a:xfrm>
            <a:off x="23684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7" name="Google Shape;457;p20"/>
          <p:cNvSpPr/>
          <p:nvPr/>
        </p:nvSpPr>
        <p:spPr>
          <a:xfrm>
            <a:off x="16778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8" name="Google Shape;458;p20"/>
          <p:cNvSpPr/>
          <p:nvPr/>
        </p:nvSpPr>
        <p:spPr>
          <a:xfrm>
            <a:off x="9874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9" name="Google Shape;459;p20"/>
          <p:cNvSpPr/>
          <p:nvPr/>
        </p:nvSpPr>
        <p:spPr>
          <a:xfrm>
            <a:off x="2968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0" name="Google Shape;460;p20"/>
          <p:cNvSpPr/>
          <p:nvPr/>
        </p:nvSpPr>
        <p:spPr>
          <a:xfrm>
            <a:off x="7517661" y="2990425"/>
            <a:ext cx="1311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1" name="Google Shape;461;p20"/>
          <p:cNvSpPr/>
          <p:nvPr/>
        </p:nvSpPr>
        <p:spPr>
          <a:xfrm>
            <a:off x="68270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2" name="Google Shape;462;p20"/>
          <p:cNvSpPr/>
          <p:nvPr/>
        </p:nvSpPr>
        <p:spPr>
          <a:xfrm>
            <a:off x="61366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3" name="Google Shape;463;p20"/>
          <p:cNvSpPr/>
          <p:nvPr/>
        </p:nvSpPr>
        <p:spPr>
          <a:xfrm>
            <a:off x="54460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4" name="Google Shape;464;p20"/>
          <p:cNvSpPr/>
          <p:nvPr/>
        </p:nvSpPr>
        <p:spPr>
          <a:xfrm>
            <a:off x="349763" y="3225200"/>
            <a:ext cx="1726800" cy="395400"/>
          </a:xfrm>
          <a:prstGeom prst="rect">
            <a:avLst/>
          </a:prstGeom>
          <a:solidFill>
            <a:srgbClr val="F9CB9C"/>
          </a:solidFill>
          <a:ln w="2857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65" name="Google Shape;465;p20"/>
          <p:cNvSpPr/>
          <p:nvPr/>
        </p:nvSpPr>
        <p:spPr>
          <a:xfrm>
            <a:off x="349763" y="3908013"/>
            <a:ext cx="1726800" cy="395400"/>
          </a:xfrm>
          <a:prstGeom prst="rect">
            <a:avLst/>
          </a:prstGeom>
          <a:solidFill>
            <a:srgbClr val="F9CB9C"/>
          </a:solidFill>
          <a:ln w="2857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66" name="Google Shape;466;p20"/>
          <p:cNvSpPr/>
          <p:nvPr/>
        </p:nvSpPr>
        <p:spPr>
          <a:xfrm>
            <a:off x="349763" y="2523150"/>
            <a:ext cx="1726800" cy="395400"/>
          </a:xfrm>
          <a:prstGeom prst="rect">
            <a:avLst/>
          </a:prstGeom>
          <a:solidFill>
            <a:srgbClr val="F9CB9C"/>
          </a:solidFill>
          <a:ln w="2857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67" name="Google Shape;467;p20"/>
          <p:cNvSpPr/>
          <p:nvPr/>
        </p:nvSpPr>
        <p:spPr>
          <a:xfrm>
            <a:off x="4787863" y="1540763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8" name="Google Shape;468;p20"/>
          <p:cNvSpPr/>
          <p:nvPr/>
        </p:nvSpPr>
        <p:spPr>
          <a:xfrm>
            <a:off x="4097263" y="1540763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9" name="Google Shape;469;p20"/>
          <p:cNvSpPr/>
          <p:nvPr/>
        </p:nvSpPr>
        <p:spPr>
          <a:xfrm>
            <a:off x="3406863" y="1540763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0" name="Google Shape;470;p20"/>
          <p:cNvSpPr/>
          <p:nvPr/>
        </p:nvSpPr>
        <p:spPr>
          <a:xfrm>
            <a:off x="3874600" y="436297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1" name="Google Shape;471;p20"/>
          <p:cNvSpPr/>
          <p:nvPr/>
        </p:nvSpPr>
        <p:spPr>
          <a:xfrm>
            <a:off x="4565050" y="4362975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472" name="Google Shape;47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705879" y="3520000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20"/>
          <p:cNvSpPr/>
          <p:nvPr/>
        </p:nvSpPr>
        <p:spPr>
          <a:xfrm flipH="1">
            <a:off x="7704433" y="3330688"/>
            <a:ext cx="11367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0"/>
          <p:cNvSpPr/>
          <p:nvPr/>
        </p:nvSpPr>
        <p:spPr>
          <a:xfrm>
            <a:off x="1730783" y="2232875"/>
            <a:ext cx="1136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5" name="Google Shape;475;p20"/>
          <p:cNvSpPr/>
          <p:nvPr/>
        </p:nvSpPr>
        <p:spPr>
          <a:xfrm>
            <a:off x="1040363" y="2232863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6" name="Google Shape;476;p20"/>
          <p:cNvSpPr/>
          <p:nvPr/>
        </p:nvSpPr>
        <p:spPr>
          <a:xfrm>
            <a:off x="349763" y="2232863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7" name="Google Shape;477;p20"/>
          <p:cNvSpPr/>
          <p:nvPr/>
        </p:nvSpPr>
        <p:spPr>
          <a:xfrm>
            <a:off x="349763" y="1690338"/>
            <a:ext cx="1726800" cy="395400"/>
          </a:xfrm>
          <a:prstGeom prst="rect">
            <a:avLst/>
          </a:prstGeom>
          <a:solidFill>
            <a:srgbClr val="F9CB9C"/>
          </a:solidFill>
          <a:ln w="2857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78" name="Google Shape;478;p20"/>
          <p:cNvSpPr/>
          <p:nvPr/>
        </p:nvSpPr>
        <p:spPr>
          <a:xfrm>
            <a:off x="6859463" y="1539013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9" name="Google Shape;479;p20"/>
          <p:cNvSpPr/>
          <p:nvPr/>
        </p:nvSpPr>
        <p:spPr>
          <a:xfrm>
            <a:off x="6168863" y="1539013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80" name="Google Shape;480;p20"/>
          <p:cNvSpPr/>
          <p:nvPr/>
        </p:nvSpPr>
        <p:spPr>
          <a:xfrm>
            <a:off x="5478463" y="1539013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81" name="Google Shape;481;p20"/>
          <p:cNvSpPr/>
          <p:nvPr/>
        </p:nvSpPr>
        <p:spPr>
          <a:xfrm>
            <a:off x="8618024" y="223155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82" name="Google Shape;482;p20"/>
          <p:cNvSpPr/>
          <p:nvPr/>
        </p:nvSpPr>
        <p:spPr>
          <a:xfrm>
            <a:off x="7927624" y="223155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83" name="Google Shape;483;p20"/>
          <p:cNvSpPr/>
          <p:nvPr/>
        </p:nvSpPr>
        <p:spPr>
          <a:xfrm>
            <a:off x="7237224" y="2232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84" name="Google Shape;484;p20"/>
          <p:cNvSpPr/>
          <p:nvPr/>
        </p:nvSpPr>
        <p:spPr>
          <a:xfrm>
            <a:off x="8829549" y="298867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485" name="Google Shape;48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833" y="3425863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20"/>
          <p:cNvSpPr/>
          <p:nvPr/>
        </p:nvSpPr>
        <p:spPr>
          <a:xfrm>
            <a:off x="2377609" y="3214913"/>
            <a:ext cx="11367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7" name="Google Shape;48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942604" y="2712450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20"/>
          <p:cNvSpPr/>
          <p:nvPr/>
        </p:nvSpPr>
        <p:spPr>
          <a:xfrm flipH="1">
            <a:off x="3941158" y="2523138"/>
            <a:ext cx="11367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9" name="Google Shape;4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58" y="2146638"/>
            <a:ext cx="1311654" cy="3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0621" y="1320875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20"/>
          <p:cNvSpPr/>
          <p:nvPr/>
        </p:nvSpPr>
        <p:spPr>
          <a:xfrm>
            <a:off x="5840634" y="1158763"/>
            <a:ext cx="11367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2" name="Google Shape;4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3583" y="4160875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20"/>
          <p:cNvSpPr/>
          <p:nvPr/>
        </p:nvSpPr>
        <p:spPr>
          <a:xfrm>
            <a:off x="3428359" y="3949925"/>
            <a:ext cx="11367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8296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Necesitamos generar automáticamente la solución</a:t>
            </a:r>
            <a:endParaRPr sz="1900"/>
          </a:p>
        </p:txBody>
      </p:sp>
      <p:sp>
        <p:nvSpPr>
          <p:cNvPr id="500" name="Google Shape;500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132</a:t>
            </a:fld>
            <a:endParaRPr/>
          </a:p>
        </p:txBody>
      </p:sp>
      <p:sp>
        <p:nvSpPr>
          <p:cNvPr id="501" name="Google Shape;501;p2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2" name="Google Shape;502;p21"/>
          <p:cNvGrpSpPr/>
          <p:nvPr/>
        </p:nvGrpSpPr>
        <p:grpSpPr>
          <a:xfrm>
            <a:off x="474252" y="1492336"/>
            <a:ext cx="7143749" cy="3249055"/>
            <a:chOff x="474252" y="1492336"/>
            <a:chExt cx="7143749" cy="3249055"/>
          </a:xfrm>
        </p:grpSpPr>
        <p:grpSp>
          <p:nvGrpSpPr>
            <p:cNvPr id="503" name="Google Shape;503;p21"/>
            <p:cNvGrpSpPr/>
            <p:nvPr/>
          </p:nvGrpSpPr>
          <p:grpSpPr>
            <a:xfrm>
              <a:off x="3269632" y="2045900"/>
              <a:ext cx="4348369" cy="2108474"/>
              <a:chOff x="5180225" y="1199454"/>
              <a:chExt cx="4290871" cy="2039538"/>
            </a:xfrm>
          </p:grpSpPr>
          <p:pic>
            <p:nvPicPr>
              <p:cNvPr id="504" name="Google Shape;504;p21"/>
              <p:cNvPicPr preferRelativeResize="0"/>
              <p:nvPr/>
            </p:nvPicPr>
            <p:blipFill rotWithShape="1">
              <a:blip r:embed="rId3">
                <a:alphaModFix/>
              </a:blip>
              <a:srcRect l="7196" t="20044" r="4938" b="21345"/>
              <a:stretch/>
            </p:blipFill>
            <p:spPr>
              <a:xfrm>
                <a:off x="5394102" y="1199454"/>
                <a:ext cx="4076994" cy="203953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05" name="Google Shape;505;p21"/>
              <p:cNvSpPr/>
              <p:nvPr/>
            </p:nvSpPr>
            <p:spPr>
              <a:xfrm>
                <a:off x="8229625" y="1589225"/>
                <a:ext cx="1134300" cy="920400"/>
              </a:xfrm>
              <a:prstGeom prst="rect">
                <a:avLst/>
              </a:prstGeom>
              <a:solidFill>
                <a:srgbClr val="FFFFFF"/>
              </a:solidFill>
              <a:ln w="28575" cap="flat" cmpd="sng">
                <a:solidFill>
                  <a:srgbClr val="FFFFF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21"/>
              <p:cNvSpPr/>
              <p:nvPr/>
            </p:nvSpPr>
            <p:spPr>
              <a:xfrm>
                <a:off x="5180225" y="1589225"/>
                <a:ext cx="1487400" cy="920400"/>
              </a:xfrm>
              <a:prstGeom prst="rect">
                <a:avLst/>
              </a:prstGeom>
              <a:solidFill>
                <a:srgbClr val="FFFFFF"/>
              </a:solidFill>
              <a:ln w="28575" cap="flat" cmpd="sng">
                <a:solidFill>
                  <a:srgbClr val="FFFFF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7" name="Google Shape;507;p21"/>
            <p:cNvGrpSpPr/>
            <p:nvPr/>
          </p:nvGrpSpPr>
          <p:grpSpPr>
            <a:xfrm>
              <a:off x="800671" y="2538873"/>
              <a:ext cx="2097218" cy="928626"/>
              <a:chOff x="-870425" y="2308000"/>
              <a:chExt cx="5367846" cy="2439900"/>
            </a:xfrm>
          </p:grpSpPr>
          <p:sp>
            <p:nvSpPr>
              <p:cNvPr id="508" name="Google Shape;508;p21"/>
              <p:cNvSpPr/>
              <p:nvPr/>
            </p:nvSpPr>
            <p:spPr>
              <a:xfrm>
                <a:off x="2145958" y="2308000"/>
                <a:ext cx="474900" cy="2439900"/>
              </a:xfrm>
              <a:prstGeom prst="rect">
                <a:avLst/>
              </a:prstGeom>
              <a:solidFill>
                <a:srgbClr val="999999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09" name="Google Shape;509;p21"/>
              <p:cNvCxnSpPr>
                <a:stCxn id="508" idx="0"/>
                <a:endCxn id="508" idx="2"/>
              </p:cNvCxnSpPr>
              <p:nvPr/>
            </p:nvCxnSpPr>
            <p:spPr>
              <a:xfrm>
                <a:off x="2383408" y="2308000"/>
                <a:ext cx="0" cy="24399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FFFF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510" name="Google Shape;510;p21"/>
              <p:cNvGrpSpPr/>
              <p:nvPr/>
            </p:nvGrpSpPr>
            <p:grpSpPr>
              <a:xfrm flipH="1">
                <a:off x="2239639" y="2566753"/>
                <a:ext cx="727408" cy="588004"/>
                <a:chOff x="257027" y="495150"/>
                <a:chExt cx="6649067" cy="8054850"/>
              </a:xfrm>
            </p:grpSpPr>
            <p:cxnSp>
              <p:nvCxnSpPr>
                <p:cNvPr id="511" name="Google Shape;511;p21"/>
                <p:cNvCxnSpPr>
                  <a:stCxn id="512" idx="7"/>
                </p:cNvCxnSpPr>
                <p:nvPr/>
              </p:nvCxnSpPr>
              <p:spPr>
                <a:xfrm rot="10800000" flipH="1">
                  <a:off x="1133289" y="3044198"/>
                  <a:ext cx="582600" cy="4212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3" name="Google Shape;513;p21"/>
                <p:cNvCxnSpPr>
                  <a:endCxn id="514" idx="1"/>
                </p:cNvCxnSpPr>
                <p:nvPr/>
              </p:nvCxnSpPr>
              <p:spPr>
                <a:xfrm>
                  <a:off x="1717211" y="3054998"/>
                  <a:ext cx="582600" cy="410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515" name="Google Shape;515;p21"/>
                <p:cNvSpPr/>
                <p:nvPr/>
              </p:nvSpPr>
              <p:spPr>
                <a:xfrm rot="5400000">
                  <a:off x="-2125700" y="4162800"/>
                  <a:ext cx="7684500" cy="349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B7B7B7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21"/>
                <p:cNvSpPr/>
                <p:nvPr/>
              </p:nvSpPr>
              <p:spPr>
                <a:xfrm>
                  <a:off x="970450" y="7782600"/>
                  <a:ext cx="1492200" cy="767400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rgbClr val="99999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17" name="Google Shape;517;p21"/>
                <p:cNvGrpSpPr/>
                <p:nvPr/>
              </p:nvGrpSpPr>
              <p:grpSpPr>
                <a:xfrm>
                  <a:off x="687856" y="616756"/>
                  <a:ext cx="2057400" cy="1936800"/>
                  <a:chOff x="3982031" y="2007556"/>
                  <a:chExt cx="2057400" cy="1936800"/>
                </a:xfrm>
              </p:grpSpPr>
              <p:sp>
                <p:nvSpPr>
                  <p:cNvPr id="518" name="Google Shape;518;p21"/>
                  <p:cNvSpPr/>
                  <p:nvPr/>
                </p:nvSpPr>
                <p:spPr>
                  <a:xfrm rot="7798766">
                    <a:off x="4839840" y="1777110"/>
                    <a:ext cx="341783" cy="239766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21"/>
                  <p:cNvSpPr/>
                  <p:nvPr/>
                </p:nvSpPr>
                <p:spPr>
                  <a:xfrm rot="2700000">
                    <a:off x="4839970" y="1777198"/>
                    <a:ext cx="341533" cy="239751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21"/>
                  <p:cNvSpPr txBox="1"/>
                  <p:nvPr/>
                </p:nvSpPr>
                <p:spPr>
                  <a:xfrm rot="2423538">
                    <a:off x="3977376" y="2385031"/>
                    <a:ext cx="1061545" cy="32923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1"/>
                  </a:p>
                </p:txBody>
              </p:sp>
              <p:sp>
                <p:nvSpPr>
                  <p:cNvPr id="521" name="Google Shape;521;p21"/>
                  <p:cNvSpPr txBox="1"/>
                  <p:nvPr/>
                </p:nvSpPr>
                <p:spPr>
                  <a:xfrm rot="2423680">
                    <a:off x="5011698" y="3225706"/>
                    <a:ext cx="956409" cy="32923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1"/>
                  </a:p>
                </p:txBody>
              </p:sp>
              <p:sp>
                <p:nvSpPr>
                  <p:cNvPr id="522" name="Google Shape;522;p21"/>
                  <p:cNvSpPr txBox="1"/>
                  <p:nvPr/>
                </p:nvSpPr>
                <p:spPr>
                  <a:xfrm rot="-2699615">
                    <a:off x="4091914" y="2758363"/>
                    <a:ext cx="1895824" cy="32922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1"/>
                  </a:p>
                </p:txBody>
              </p:sp>
            </p:grpSp>
            <p:grpSp>
              <p:nvGrpSpPr>
                <p:cNvPr id="523" name="Google Shape;523;p21"/>
                <p:cNvGrpSpPr/>
                <p:nvPr/>
              </p:nvGrpSpPr>
              <p:grpSpPr>
                <a:xfrm rot="-2700000">
                  <a:off x="-553945" y="4117563"/>
                  <a:ext cx="8271011" cy="1132189"/>
                  <a:chOff x="12901750" y="5897425"/>
                  <a:chExt cx="8271091" cy="1132200"/>
                </a:xfrm>
              </p:grpSpPr>
              <p:grpSp>
                <p:nvGrpSpPr>
                  <p:cNvPr id="524" name="Google Shape;524;p21"/>
                  <p:cNvGrpSpPr/>
                  <p:nvPr/>
                </p:nvGrpSpPr>
                <p:grpSpPr>
                  <a:xfrm rot="5400000">
                    <a:off x="17941867" y="3417921"/>
                    <a:ext cx="370717" cy="6091231"/>
                    <a:chOff x="941300" y="167475"/>
                    <a:chExt cx="216300" cy="2675700"/>
                  </a:xfrm>
                </p:grpSpPr>
                <p:sp>
                  <p:nvSpPr>
                    <p:cNvPr id="525" name="Google Shape;525;p21"/>
                    <p:cNvSpPr/>
                    <p:nvPr/>
                  </p:nvSpPr>
                  <p:spPr>
                    <a:xfrm>
                      <a:off x="941300" y="1653975"/>
                      <a:ext cx="216300" cy="2973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6" name="Google Shape;526;p21"/>
                    <p:cNvSpPr/>
                    <p:nvPr/>
                  </p:nvSpPr>
                  <p:spPr>
                    <a:xfrm>
                      <a:off x="941300" y="1356675"/>
                      <a:ext cx="216300" cy="2973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7" name="Google Shape;527;p21"/>
                    <p:cNvSpPr/>
                    <p:nvPr/>
                  </p:nvSpPr>
                  <p:spPr>
                    <a:xfrm>
                      <a:off x="941300" y="1059375"/>
                      <a:ext cx="216300" cy="2973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8" name="Google Shape;528;p21"/>
                    <p:cNvSpPr/>
                    <p:nvPr/>
                  </p:nvSpPr>
                  <p:spPr>
                    <a:xfrm>
                      <a:off x="941300" y="762075"/>
                      <a:ext cx="216300" cy="2973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9" name="Google Shape;529;p21"/>
                    <p:cNvSpPr/>
                    <p:nvPr/>
                  </p:nvSpPr>
                  <p:spPr>
                    <a:xfrm>
                      <a:off x="941300" y="464775"/>
                      <a:ext cx="216300" cy="2973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0" name="Google Shape;530;p21"/>
                    <p:cNvSpPr/>
                    <p:nvPr/>
                  </p:nvSpPr>
                  <p:spPr>
                    <a:xfrm>
                      <a:off x="941300" y="167475"/>
                      <a:ext cx="216300" cy="2973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1" name="Google Shape;531;p21"/>
                    <p:cNvSpPr/>
                    <p:nvPr/>
                  </p:nvSpPr>
                  <p:spPr>
                    <a:xfrm>
                      <a:off x="941300" y="2545875"/>
                      <a:ext cx="216300" cy="2973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2" name="Google Shape;532;p21"/>
                    <p:cNvSpPr/>
                    <p:nvPr/>
                  </p:nvSpPr>
                  <p:spPr>
                    <a:xfrm>
                      <a:off x="941300" y="2248575"/>
                      <a:ext cx="216300" cy="2973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3" name="Google Shape;533;p21"/>
                    <p:cNvSpPr/>
                    <p:nvPr/>
                  </p:nvSpPr>
                  <p:spPr>
                    <a:xfrm>
                      <a:off x="941300" y="1951275"/>
                      <a:ext cx="216300" cy="2973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534" name="Google Shape;534;p21"/>
                  <p:cNvSpPr/>
                  <p:nvPr/>
                </p:nvSpPr>
                <p:spPr>
                  <a:xfrm rot="5400000">
                    <a:off x="13878600" y="5717425"/>
                    <a:ext cx="1132200" cy="14922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000000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" name="Google Shape;535;p21"/>
                  <p:cNvSpPr/>
                  <p:nvPr/>
                </p:nvSpPr>
                <p:spPr>
                  <a:xfrm rot="5400000">
                    <a:off x="12967000" y="6052820"/>
                    <a:ext cx="690900" cy="8214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000000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36" name="Google Shape;536;p21"/>
                <p:cNvSpPr/>
                <p:nvPr/>
              </p:nvSpPr>
              <p:spPr>
                <a:xfrm>
                  <a:off x="511050" y="3205025"/>
                  <a:ext cx="914400" cy="857400"/>
                </a:xfrm>
                <a:prstGeom prst="ellipse">
                  <a:avLst/>
                </a:pr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21"/>
                <p:cNvSpPr/>
                <p:nvPr/>
              </p:nvSpPr>
              <p:spPr>
                <a:xfrm>
                  <a:off x="734850" y="3395675"/>
                  <a:ext cx="466800" cy="47610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537;p21"/>
                <p:cNvSpPr/>
                <p:nvPr/>
              </p:nvSpPr>
              <p:spPr>
                <a:xfrm>
                  <a:off x="2007650" y="3205025"/>
                  <a:ext cx="914400" cy="857400"/>
                </a:xfrm>
                <a:prstGeom prst="ellipse">
                  <a:avLst/>
                </a:pr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21"/>
                <p:cNvSpPr/>
                <p:nvPr/>
              </p:nvSpPr>
              <p:spPr>
                <a:xfrm>
                  <a:off x="2231450" y="3395675"/>
                  <a:ext cx="466800" cy="47610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38" name="Google Shape;538;p21"/>
              <p:cNvSpPr/>
              <p:nvPr/>
            </p:nvSpPr>
            <p:spPr>
              <a:xfrm rot="2599510">
                <a:off x="3191133" y="3406613"/>
                <a:ext cx="653221" cy="107598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39" name="Google Shape;539;p21"/>
              <p:cNvSpPr/>
              <p:nvPr/>
            </p:nvSpPr>
            <p:spPr>
              <a:xfrm rot="-2599510">
                <a:off x="-676374" y="3406555"/>
                <a:ext cx="653221" cy="107598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0" name="Google Shape;540;p21"/>
              <p:cNvSpPr/>
              <p:nvPr/>
            </p:nvSpPr>
            <p:spPr>
              <a:xfrm>
                <a:off x="196041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1" name="Google Shape;541;p21"/>
              <p:cNvSpPr/>
              <p:nvPr/>
            </p:nvSpPr>
            <p:spPr>
              <a:xfrm>
                <a:off x="664525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2" name="Google Shape;542;p21"/>
              <p:cNvSpPr/>
              <p:nvPr/>
            </p:nvSpPr>
            <p:spPr>
              <a:xfrm>
                <a:off x="1133010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3" name="Google Shape;543;p21"/>
              <p:cNvSpPr/>
              <p:nvPr/>
            </p:nvSpPr>
            <p:spPr>
              <a:xfrm>
                <a:off x="1601494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4" name="Google Shape;544;p21"/>
              <p:cNvSpPr/>
              <p:nvPr/>
            </p:nvSpPr>
            <p:spPr>
              <a:xfrm>
                <a:off x="2069986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5" name="Google Shape;545;p21"/>
              <p:cNvSpPr/>
              <p:nvPr/>
            </p:nvSpPr>
            <p:spPr>
              <a:xfrm>
                <a:off x="1003583" y="3179436"/>
                <a:ext cx="5979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6" name="Google Shape;546;p21"/>
              <p:cNvSpPr/>
              <p:nvPr/>
            </p:nvSpPr>
            <p:spPr>
              <a:xfrm>
                <a:off x="1601496" y="317943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7" name="Google Shape;547;p21"/>
              <p:cNvSpPr/>
              <p:nvPr/>
            </p:nvSpPr>
            <p:spPr>
              <a:xfrm>
                <a:off x="2069947" y="3179436"/>
                <a:ext cx="5535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8" name="Google Shape;548;p21"/>
              <p:cNvSpPr/>
              <p:nvPr/>
            </p:nvSpPr>
            <p:spPr>
              <a:xfrm>
                <a:off x="2538471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9" name="Google Shape;549;p21"/>
              <p:cNvSpPr/>
              <p:nvPr/>
            </p:nvSpPr>
            <p:spPr>
              <a:xfrm>
                <a:off x="3006951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0" name="Google Shape;550;p21"/>
              <p:cNvSpPr/>
              <p:nvPr/>
            </p:nvSpPr>
            <p:spPr>
              <a:xfrm>
                <a:off x="-272444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1" name="Google Shape;551;p21"/>
              <p:cNvSpPr/>
              <p:nvPr/>
            </p:nvSpPr>
            <p:spPr>
              <a:xfrm>
                <a:off x="-870391" y="3617034"/>
                <a:ext cx="5979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2" name="Google Shape;552;p21"/>
              <p:cNvSpPr/>
              <p:nvPr/>
            </p:nvSpPr>
            <p:spPr>
              <a:xfrm>
                <a:off x="3475436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3" name="Google Shape;553;p21"/>
              <p:cNvSpPr/>
              <p:nvPr/>
            </p:nvSpPr>
            <p:spPr>
              <a:xfrm>
                <a:off x="3943921" y="3617034"/>
                <a:ext cx="5535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4" name="Google Shape;554;p21"/>
              <p:cNvSpPr/>
              <p:nvPr/>
            </p:nvSpPr>
            <p:spPr>
              <a:xfrm>
                <a:off x="535200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5" name="Google Shape;555;p21"/>
              <p:cNvSpPr/>
              <p:nvPr/>
            </p:nvSpPr>
            <p:spPr>
              <a:xfrm>
                <a:off x="66613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6" name="Google Shape;556;p21"/>
              <p:cNvSpPr/>
              <p:nvPr/>
            </p:nvSpPr>
            <p:spPr>
              <a:xfrm>
                <a:off x="-401838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7" name="Google Shape;557;p21"/>
              <p:cNvSpPr/>
              <p:nvPr/>
            </p:nvSpPr>
            <p:spPr>
              <a:xfrm>
                <a:off x="-870425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8" name="Google Shape;558;p21"/>
              <p:cNvSpPr/>
              <p:nvPr/>
            </p:nvSpPr>
            <p:spPr>
              <a:xfrm>
                <a:off x="4029042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9" name="Google Shape;559;p21"/>
              <p:cNvSpPr/>
              <p:nvPr/>
            </p:nvSpPr>
            <p:spPr>
              <a:xfrm>
                <a:off x="3560455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0" name="Google Shape;560;p21"/>
              <p:cNvSpPr/>
              <p:nvPr/>
            </p:nvSpPr>
            <p:spPr>
              <a:xfrm>
                <a:off x="3092004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1" name="Google Shape;561;p21"/>
              <p:cNvSpPr/>
              <p:nvPr/>
            </p:nvSpPr>
            <p:spPr>
              <a:xfrm>
                <a:off x="2623417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2" name="Google Shape;562;p21"/>
              <p:cNvSpPr/>
              <p:nvPr/>
            </p:nvSpPr>
            <p:spPr>
              <a:xfrm>
                <a:off x="781367" y="3324425"/>
                <a:ext cx="1171800" cy="252900"/>
              </a:xfrm>
              <a:prstGeom prst="rect">
                <a:avLst/>
              </a:prstGeom>
              <a:solidFill>
                <a:srgbClr val="F9CB9C"/>
              </a:solidFill>
              <a:ln w="28575" cap="flat" cmpd="sng">
                <a:solidFill>
                  <a:srgbClr val="B7B7B7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</p:grpSp>
        <p:grpSp>
          <p:nvGrpSpPr>
            <p:cNvPr id="563" name="Google Shape;563;p21"/>
            <p:cNvGrpSpPr/>
            <p:nvPr/>
          </p:nvGrpSpPr>
          <p:grpSpPr>
            <a:xfrm>
              <a:off x="1294579" y="1492336"/>
              <a:ext cx="2486069" cy="1039357"/>
              <a:chOff x="2640276" y="2376550"/>
              <a:chExt cx="5263750" cy="2259962"/>
            </a:xfrm>
          </p:grpSpPr>
          <p:sp>
            <p:nvSpPr>
              <p:cNvPr id="564" name="Google Shape;564;p21"/>
              <p:cNvSpPr/>
              <p:nvPr/>
            </p:nvSpPr>
            <p:spPr>
              <a:xfrm rot="2493353">
                <a:off x="5465238" y="4318205"/>
                <a:ext cx="716816" cy="96914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5" name="Google Shape;565;p21"/>
              <p:cNvSpPr/>
              <p:nvPr/>
            </p:nvSpPr>
            <p:spPr>
              <a:xfrm rot="2493067">
                <a:off x="3697395" y="3900697"/>
                <a:ext cx="588884" cy="96914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6" name="Google Shape;566;p21"/>
              <p:cNvSpPr/>
              <p:nvPr/>
            </p:nvSpPr>
            <p:spPr>
              <a:xfrm>
                <a:off x="3943635" y="4095655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7" name="Google Shape;567;p21"/>
              <p:cNvSpPr/>
              <p:nvPr/>
            </p:nvSpPr>
            <p:spPr>
              <a:xfrm>
                <a:off x="4378033" y="4095655"/>
                <a:ext cx="5133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8" name="Google Shape;568;p21"/>
              <p:cNvSpPr/>
              <p:nvPr/>
            </p:nvSpPr>
            <p:spPr>
              <a:xfrm>
                <a:off x="6596265" y="2925578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9" name="Google Shape;569;p21"/>
              <p:cNvSpPr/>
              <p:nvPr/>
            </p:nvSpPr>
            <p:spPr>
              <a:xfrm>
                <a:off x="6161898" y="2925578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0" name="Google Shape;570;p21"/>
              <p:cNvSpPr/>
              <p:nvPr/>
            </p:nvSpPr>
            <p:spPr>
              <a:xfrm rot="-2493067">
                <a:off x="4382057" y="2717285"/>
                <a:ext cx="588884" cy="96914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1" name="Google Shape;571;p21"/>
              <p:cNvSpPr/>
              <p:nvPr/>
            </p:nvSpPr>
            <p:spPr>
              <a:xfrm rot="-2493067">
                <a:off x="3623842" y="3119389"/>
                <a:ext cx="588884" cy="96914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2" name="Google Shape;572;p21"/>
              <p:cNvSpPr/>
              <p:nvPr/>
            </p:nvSpPr>
            <p:spPr>
              <a:xfrm>
                <a:off x="5173092" y="2925578"/>
                <a:ext cx="55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3" name="Google Shape;573;p21"/>
              <p:cNvSpPr/>
              <p:nvPr/>
            </p:nvSpPr>
            <p:spPr>
              <a:xfrm>
                <a:off x="5727532" y="2926066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4" name="Google Shape;574;p21"/>
              <p:cNvSpPr/>
              <p:nvPr/>
            </p:nvSpPr>
            <p:spPr>
              <a:xfrm>
                <a:off x="4738695" y="2926066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5" name="Google Shape;575;p21"/>
              <p:cNvSpPr/>
              <p:nvPr/>
            </p:nvSpPr>
            <p:spPr>
              <a:xfrm>
                <a:off x="4304202" y="2926066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6" name="Google Shape;576;p21"/>
              <p:cNvSpPr/>
              <p:nvPr/>
            </p:nvSpPr>
            <p:spPr>
              <a:xfrm>
                <a:off x="3869836" y="2926066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7" name="Google Shape;577;p21"/>
              <p:cNvSpPr/>
              <p:nvPr/>
            </p:nvSpPr>
            <p:spPr>
              <a:xfrm rot="2493067">
                <a:off x="6414757" y="3525640"/>
                <a:ext cx="588884" cy="96914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8" name="Google Shape;578;p21"/>
              <p:cNvSpPr/>
              <p:nvPr/>
            </p:nvSpPr>
            <p:spPr>
              <a:xfrm rot="-2493067">
                <a:off x="2828649" y="3525674"/>
                <a:ext cx="588884" cy="96914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9" name="Google Shape;579;p21"/>
              <p:cNvSpPr/>
              <p:nvPr/>
            </p:nvSpPr>
            <p:spPr>
              <a:xfrm>
                <a:off x="3629146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0" name="Google Shape;580;p21"/>
              <p:cNvSpPr/>
              <p:nvPr/>
            </p:nvSpPr>
            <p:spPr>
              <a:xfrm>
                <a:off x="4063543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1" name="Google Shape;581;p21"/>
              <p:cNvSpPr/>
              <p:nvPr/>
            </p:nvSpPr>
            <p:spPr>
              <a:xfrm>
                <a:off x="4497941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2" name="Google Shape;582;p21"/>
              <p:cNvSpPr/>
              <p:nvPr/>
            </p:nvSpPr>
            <p:spPr>
              <a:xfrm>
                <a:off x="4932338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3" name="Google Shape;583;p21"/>
              <p:cNvSpPr/>
              <p:nvPr/>
            </p:nvSpPr>
            <p:spPr>
              <a:xfrm>
                <a:off x="5366742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4" name="Google Shape;584;p21"/>
              <p:cNvSpPr/>
              <p:nvPr/>
            </p:nvSpPr>
            <p:spPr>
              <a:xfrm>
                <a:off x="4377931" y="3329285"/>
                <a:ext cx="55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5" name="Google Shape;585;p21"/>
              <p:cNvSpPr/>
              <p:nvPr/>
            </p:nvSpPr>
            <p:spPr>
              <a:xfrm>
                <a:off x="4932339" y="3329285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6" name="Google Shape;586;p21"/>
              <p:cNvSpPr/>
              <p:nvPr/>
            </p:nvSpPr>
            <p:spPr>
              <a:xfrm>
                <a:off x="5366706" y="3329285"/>
                <a:ext cx="5133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7" name="Google Shape;587;p21"/>
              <p:cNvSpPr/>
              <p:nvPr/>
            </p:nvSpPr>
            <p:spPr>
              <a:xfrm>
                <a:off x="5801140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8" name="Google Shape;588;p21"/>
              <p:cNvSpPr/>
              <p:nvPr/>
            </p:nvSpPr>
            <p:spPr>
              <a:xfrm>
                <a:off x="6235533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9" name="Google Shape;589;p21"/>
              <p:cNvSpPr/>
              <p:nvPr/>
            </p:nvSpPr>
            <p:spPr>
              <a:xfrm>
                <a:off x="3194748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0" name="Google Shape;590;p21"/>
              <p:cNvSpPr/>
              <p:nvPr/>
            </p:nvSpPr>
            <p:spPr>
              <a:xfrm>
                <a:off x="2640308" y="3710727"/>
                <a:ext cx="55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1" name="Google Shape;591;p21"/>
              <p:cNvSpPr/>
              <p:nvPr/>
            </p:nvSpPr>
            <p:spPr>
              <a:xfrm>
                <a:off x="6669931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2" name="Google Shape;592;p21"/>
              <p:cNvSpPr/>
              <p:nvPr/>
            </p:nvSpPr>
            <p:spPr>
              <a:xfrm>
                <a:off x="7104329" y="3710727"/>
                <a:ext cx="5133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3" name="Google Shape;593;p21"/>
              <p:cNvSpPr/>
              <p:nvPr/>
            </p:nvSpPr>
            <p:spPr>
              <a:xfrm>
                <a:off x="3943627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4" name="Google Shape;594;p21"/>
              <p:cNvSpPr/>
              <p:nvPr/>
            </p:nvSpPr>
            <p:spPr>
              <a:xfrm>
                <a:off x="3509135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5" name="Google Shape;595;p21"/>
              <p:cNvSpPr/>
              <p:nvPr/>
            </p:nvSpPr>
            <p:spPr>
              <a:xfrm>
                <a:off x="3074769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6" name="Google Shape;596;p21"/>
              <p:cNvSpPr/>
              <p:nvPr/>
            </p:nvSpPr>
            <p:spPr>
              <a:xfrm>
                <a:off x="2640276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7" name="Google Shape;597;p21"/>
              <p:cNvSpPr/>
              <p:nvPr/>
            </p:nvSpPr>
            <p:spPr>
              <a:xfrm>
                <a:off x="7183256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8" name="Google Shape;598;p21"/>
              <p:cNvSpPr/>
              <p:nvPr/>
            </p:nvSpPr>
            <p:spPr>
              <a:xfrm>
                <a:off x="6748764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9" name="Google Shape;599;p21"/>
              <p:cNvSpPr/>
              <p:nvPr/>
            </p:nvSpPr>
            <p:spPr>
              <a:xfrm>
                <a:off x="6314398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0" name="Google Shape;600;p21"/>
              <p:cNvSpPr/>
              <p:nvPr/>
            </p:nvSpPr>
            <p:spPr>
              <a:xfrm>
                <a:off x="5879905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1" name="Google Shape;601;p21"/>
              <p:cNvSpPr/>
              <p:nvPr/>
            </p:nvSpPr>
            <p:spPr>
              <a:xfrm>
                <a:off x="4585708" y="3455173"/>
                <a:ext cx="1086300" cy="220500"/>
              </a:xfrm>
              <a:prstGeom prst="rect">
                <a:avLst/>
              </a:prstGeom>
              <a:solidFill>
                <a:srgbClr val="F9CB9C"/>
              </a:solidFill>
              <a:ln w="28575" cap="flat" cmpd="sng">
                <a:solidFill>
                  <a:srgbClr val="B7B7B7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02" name="Google Shape;602;p21"/>
              <p:cNvSpPr/>
              <p:nvPr/>
            </p:nvSpPr>
            <p:spPr>
              <a:xfrm>
                <a:off x="4585708" y="3838944"/>
                <a:ext cx="1086300" cy="220500"/>
              </a:xfrm>
              <a:prstGeom prst="rect">
                <a:avLst/>
              </a:prstGeom>
              <a:solidFill>
                <a:srgbClr val="F9CB9C"/>
              </a:solidFill>
              <a:ln w="28575" cap="flat" cmpd="sng">
                <a:solidFill>
                  <a:srgbClr val="B7B7B7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03" name="Google Shape;603;p21"/>
              <p:cNvSpPr/>
              <p:nvPr/>
            </p:nvSpPr>
            <p:spPr>
              <a:xfrm>
                <a:off x="4585708" y="3062842"/>
                <a:ext cx="1086300" cy="220500"/>
              </a:xfrm>
              <a:prstGeom prst="rect">
                <a:avLst/>
              </a:prstGeom>
              <a:solidFill>
                <a:srgbClr val="F9CB9C"/>
              </a:solidFill>
              <a:ln w="28575" cap="flat" cmpd="sng">
                <a:solidFill>
                  <a:srgbClr val="B7B7B7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04" name="Google Shape;604;p21"/>
              <p:cNvSpPr/>
              <p:nvPr/>
            </p:nvSpPr>
            <p:spPr>
              <a:xfrm>
                <a:off x="5931338" y="2520896"/>
                <a:ext cx="55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5" name="Google Shape;605;p21"/>
              <p:cNvSpPr/>
              <p:nvPr/>
            </p:nvSpPr>
            <p:spPr>
              <a:xfrm>
                <a:off x="6485737" y="2520896"/>
                <a:ext cx="55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6" name="Google Shape;606;p21"/>
              <p:cNvSpPr/>
              <p:nvPr/>
            </p:nvSpPr>
            <p:spPr>
              <a:xfrm>
                <a:off x="5497035" y="2521872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7" name="Google Shape;607;p21"/>
              <p:cNvSpPr/>
              <p:nvPr/>
            </p:nvSpPr>
            <p:spPr>
              <a:xfrm>
                <a:off x="5062543" y="2521872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8" name="Google Shape;608;p21"/>
              <p:cNvSpPr/>
              <p:nvPr/>
            </p:nvSpPr>
            <p:spPr>
              <a:xfrm>
                <a:off x="4628176" y="2521872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9" name="Google Shape;609;p21"/>
              <p:cNvSpPr/>
              <p:nvPr/>
            </p:nvSpPr>
            <p:spPr>
              <a:xfrm>
                <a:off x="6817727" y="2376550"/>
                <a:ext cx="1086300" cy="720000"/>
              </a:xfrm>
              <a:prstGeom prst="rect">
                <a:avLst/>
              </a:prstGeom>
              <a:solidFill>
                <a:srgbClr val="D5A6BD"/>
              </a:solidFill>
              <a:ln w="28575" cap="flat" cmpd="sng">
                <a:solidFill>
                  <a:srgbClr val="B7B7B7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10" name="Google Shape;610;p21"/>
              <p:cNvSpPr/>
              <p:nvPr/>
            </p:nvSpPr>
            <p:spPr>
              <a:xfrm>
                <a:off x="4891232" y="4095655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1" name="Google Shape;611;p21"/>
              <p:cNvSpPr/>
              <p:nvPr/>
            </p:nvSpPr>
            <p:spPr>
              <a:xfrm>
                <a:off x="5325630" y="4095655"/>
                <a:ext cx="5133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</p:grpSp>
        <p:grpSp>
          <p:nvGrpSpPr>
            <p:cNvPr id="612" name="Google Shape;612;p21"/>
            <p:cNvGrpSpPr/>
            <p:nvPr/>
          </p:nvGrpSpPr>
          <p:grpSpPr>
            <a:xfrm>
              <a:off x="474252" y="3507630"/>
              <a:ext cx="2542618" cy="1233761"/>
              <a:chOff x="2182700" y="2791475"/>
              <a:chExt cx="5906197" cy="2462105"/>
            </a:xfrm>
          </p:grpSpPr>
          <p:sp>
            <p:nvSpPr>
              <p:cNvPr id="613" name="Google Shape;613;p21"/>
              <p:cNvSpPr/>
              <p:nvPr/>
            </p:nvSpPr>
            <p:spPr>
              <a:xfrm>
                <a:off x="7244008" y="4387892"/>
                <a:ext cx="6234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4" name="Google Shape;614;p21"/>
              <p:cNvSpPr/>
              <p:nvPr/>
            </p:nvSpPr>
            <p:spPr>
              <a:xfrm rot="2340117">
                <a:off x="6752183" y="3826298"/>
                <a:ext cx="580602" cy="95346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5" name="Google Shape;615;p21"/>
              <p:cNvSpPr/>
              <p:nvPr/>
            </p:nvSpPr>
            <p:spPr>
              <a:xfrm rot="-2339397">
                <a:off x="5514614" y="3826310"/>
                <a:ext cx="609837" cy="95346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6" name="Google Shape;616;p21"/>
              <p:cNvSpPr/>
              <p:nvPr/>
            </p:nvSpPr>
            <p:spPr>
              <a:xfrm rot="-2339848">
                <a:off x="6454833" y="3021452"/>
                <a:ext cx="787083" cy="95346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7" name="Google Shape;617;p21"/>
              <p:cNvSpPr/>
              <p:nvPr/>
            </p:nvSpPr>
            <p:spPr>
              <a:xfrm rot="-2339397">
                <a:off x="4190022" y="4209948"/>
                <a:ext cx="609837" cy="95346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8" name="Google Shape;618;p21"/>
              <p:cNvSpPr/>
              <p:nvPr/>
            </p:nvSpPr>
            <p:spPr>
              <a:xfrm rot="2340108">
                <a:off x="5054302" y="4953607"/>
                <a:ext cx="706449" cy="95346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9" name="Google Shape;619;p21"/>
              <p:cNvSpPr/>
              <p:nvPr/>
            </p:nvSpPr>
            <p:spPr>
              <a:xfrm rot="2340117">
                <a:off x="3242060" y="4563232"/>
                <a:ext cx="580602" cy="95346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0" name="Google Shape;620;p21"/>
              <p:cNvSpPr/>
              <p:nvPr/>
            </p:nvSpPr>
            <p:spPr>
              <a:xfrm>
                <a:off x="3482881" y="4747897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1" name="Google Shape;621;p21"/>
              <p:cNvSpPr/>
              <p:nvPr/>
            </p:nvSpPr>
            <p:spPr>
              <a:xfrm>
                <a:off x="3927580" y="4747897"/>
                <a:ext cx="5253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2" name="Google Shape;622;p21"/>
              <p:cNvSpPr/>
              <p:nvPr/>
            </p:nvSpPr>
            <p:spPr>
              <a:xfrm>
                <a:off x="6174056" y="3636504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3" name="Google Shape;623;p21"/>
              <p:cNvSpPr/>
              <p:nvPr/>
            </p:nvSpPr>
            <p:spPr>
              <a:xfrm>
                <a:off x="5729389" y="3636504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4" name="Google Shape;624;p21"/>
              <p:cNvSpPr/>
              <p:nvPr/>
            </p:nvSpPr>
            <p:spPr>
              <a:xfrm rot="-2340117">
                <a:off x="3918504" y="3445706"/>
                <a:ext cx="580602" cy="95346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5" name="Google Shape;625;p21"/>
              <p:cNvSpPr/>
              <p:nvPr/>
            </p:nvSpPr>
            <p:spPr>
              <a:xfrm rot="-2339397">
                <a:off x="3572655" y="3827855"/>
                <a:ext cx="609837" cy="95346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6" name="Google Shape;626;p21"/>
              <p:cNvSpPr/>
              <p:nvPr/>
            </p:nvSpPr>
            <p:spPr>
              <a:xfrm>
                <a:off x="4717229" y="3636732"/>
                <a:ext cx="567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7" name="Google Shape;627;p21"/>
              <p:cNvSpPr/>
              <p:nvPr/>
            </p:nvSpPr>
            <p:spPr>
              <a:xfrm>
                <a:off x="5284721" y="3636961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8" name="Google Shape;628;p21"/>
              <p:cNvSpPr/>
              <p:nvPr/>
            </p:nvSpPr>
            <p:spPr>
              <a:xfrm>
                <a:off x="4272530" y="363718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9" name="Google Shape;629;p21"/>
              <p:cNvSpPr/>
              <p:nvPr/>
            </p:nvSpPr>
            <p:spPr>
              <a:xfrm>
                <a:off x="3794982" y="3636967"/>
                <a:ext cx="477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0" name="Google Shape;630;p21"/>
              <p:cNvSpPr/>
              <p:nvPr/>
            </p:nvSpPr>
            <p:spPr>
              <a:xfrm rot="2340117">
                <a:off x="6023866" y="4212458"/>
                <a:ext cx="580602" cy="95346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1" name="Google Shape;631;p21"/>
              <p:cNvSpPr/>
              <p:nvPr/>
            </p:nvSpPr>
            <p:spPr>
              <a:xfrm>
                <a:off x="3160933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2" name="Google Shape;632;p21"/>
              <p:cNvSpPr/>
              <p:nvPr/>
            </p:nvSpPr>
            <p:spPr>
              <a:xfrm>
                <a:off x="3605632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3" name="Google Shape;633;p21"/>
              <p:cNvSpPr/>
              <p:nvPr/>
            </p:nvSpPr>
            <p:spPr>
              <a:xfrm>
                <a:off x="4050332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4" name="Google Shape;634;p21"/>
              <p:cNvSpPr/>
              <p:nvPr/>
            </p:nvSpPr>
            <p:spPr>
              <a:xfrm>
                <a:off x="4495031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5" name="Google Shape;635;p21"/>
              <p:cNvSpPr/>
              <p:nvPr/>
            </p:nvSpPr>
            <p:spPr>
              <a:xfrm>
                <a:off x="4939737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6" name="Google Shape;636;p21"/>
              <p:cNvSpPr/>
              <p:nvPr/>
            </p:nvSpPr>
            <p:spPr>
              <a:xfrm>
                <a:off x="3927476" y="4031146"/>
                <a:ext cx="567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7" name="Google Shape;637;p21"/>
              <p:cNvSpPr/>
              <p:nvPr/>
            </p:nvSpPr>
            <p:spPr>
              <a:xfrm>
                <a:off x="4495032" y="4031146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8" name="Google Shape;638;p21"/>
              <p:cNvSpPr/>
              <p:nvPr/>
            </p:nvSpPr>
            <p:spPr>
              <a:xfrm>
                <a:off x="4939700" y="4031146"/>
                <a:ext cx="5253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9" name="Google Shape;639;p21"/>
              <p:cNvSpPr/>
              <p:nvPr/>
            </p:nvSpPr>
            <p:spPr>
              <a:xfrm>
                <a:off x="5384437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0" name="Google Shape;640;p21"/>
              <p:cNvSpPr/>
              <p:nvPr/>
            </p:nvSpPr>
            <p:spPr>
              <a:xfrm>
                <a:off x="5829132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1" name="Google Shape;641;p21"/>
              <p:cNvSpPr/>
              <p:nvPr/>
            </p:nvSpPr>
            <p:spPr>
              <a:xfrm>
                <a:off x="2716233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2" name="Google Shape;642;p21"/>
              <p:cNvSpPr/>
              <p:nvPr/>
            </p:nvSpPr>
            <p:spPr>
              <a:xfrm>
                <a:off x="6273832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3" name="Google Shape;643;p21"/>
              <p:cNvSpPr/>
              <p:nvPr/>
            </p:nvSpPr>
            <p:spPr>
              <a:xfrm>
                <a:off x="6718531" y="4387892"/>
                <a:ext cx="5253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4" name="Google Shape;644;p21"/>
              <p:cNvSpPr/>
              <p:nvPr/>
            </p:nvSpPr>
            <p:spPr>
              <a:xfrm>
                <a:off x="3482873" y="403205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5" name="Google Shape;645;p21"/>
              <p:cNvSpPr/>
              <p:nvPr/>
            </p:nvSpPr>
            <p:spPr>
              <a:xfrm>
                <a:off x="3038076" y="403205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6" name="Google Shape;646;p21"/>
              <p:cNvSpPr/>
              <p:nvPr/>
            </p:nvSpPr>
            <p:spPr>
              <a:xfrm>
                <a:off x="2593409" y="403205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7" name="Google Shape;647;p21"/>
              <p:cNvSpPr/>
              <p:nvPr/>
            </p:nvSpPr>
            <p:spPr>
              <a:xfrm>
                <a:off x="6799345" y="4032059"/>
                <a:ext cx="8448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8" name="Google Shape;648;p21"/>
              <p:cNvSpPr/>
              <p:nvPr/>
            </p:nvSpPr>
            <p:spPr>
              <a:xfrm>
                <a:off x="6354534" y="403205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9" name="Google Shape;649;p21"/>
              <p:cNvSpPr/>
              <p:nvPr/>
            </p:nvSpPr>
            <p:spPr>
              <a:xfrm>
                <a:off x="5909866" y="403205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50" name="Google Shape;650;p21"/>
              <p:cNvSpPr/>
              <p:nvPr/>
            </p:nvSpPr>
            <p:spPr>
              <a:xfrm>
                <a:off x="5465070" y="403205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51" name="Google Shape;651;p21"/>
              <p:cNvSpPr/>
              <p:nvPr/>
            </p:nvSpPr>
            <p:spPr>
              <a:xfrm>
                <a:off x="2182700" y="4154503"/>
                <a:ext cx="1112100" cy="206100"/>
              </a:xfrm>
              <a:prstGeom prst="rect">
                <a:avLst/>
              </a:prstGeom>
              <a:solidFill>
                <a:srgbClr val="F9CB9C"/>
              </a:solidFill>
              <a:ln w="28575" cap="flat" cmpd="sng">
                <a:solidFill>
                  <a:srgbClr val="B7B7B7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52" name="Google Shape;652;p21"/>
              <p:cNvSpPr/>
              <p:nvPr/>
            </p:nvSpPr>
            <p:spPr>
              <a:xfrm>
                <a:off x="2182700" y="4510617"/>
                <a:ext cx="1112100" cy="206100"/>
              </a:xfrm>
              <a:prstGeom prst="rect">
                <a:avLst/>
              </a:prstGeom>
              <a:solidFill>
                <a:srgbClr val="F9CB9C"/>
              </a:solidFill>
              <a:ln w="28575" cap="flat" cmpd="sng">
                <a:solidFill>
                  <a:srgbClr val="B7B7B7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53" name="Google Shape;653;p21"/>
              <p:cNvSpPr/>
              <p:nvPr/>
            </p:nvSpPr>
            <p:spPr>
              <a:xfrm>
                <a:off x="2182700" y="3788357"/>
                <a:ext cx="1112100" cy="206100"/>
              </a:xfrm>
              <a:prstGeom prst="rect">
                <a:avLst/>
              </a:prstGeom>
              <a:solidFill>
                <a:srgbClr val="F9CB9C"/>
              </a:solidFill>
              <a:ln w="28575" cap="flat" cmpd="sng">
                <a:solidFill>
                  <a:srgbClr val="B7B7B7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54" name="Google Shape;654;p21"/>
              <p:cNvSpPr/>
              <p:nvPr/>
            </p:nvSpPr>
            <p:spPr>
              <a:xfrm>
                <a:off x="5041158" y="3276004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55" name="Google Shape;655;p21"/>
              <p:cNvSpPr/>
              <p:nvPr/>
            </p:nvSpPr>
            <p:spPr>
              <a:xfrm>
                <a:off x="4596361" y="3276004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56" name="Google Shape;656;p21"/>
              <p:cNvSpPr/>
              <p:nvPr/>
            </p:nvSpPr>
            <p:spPr>
              <a:xfrm>
                <a:off x="4151694" y="3276004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57" name="Google Shape;657;p21"/>
              <p:cNvSpPr/>
              <p:nvPr/>
            </p:nvSpPr>
            <p:spPr>
              <a:xfrm>
                <a:off x="4452950" y="4747897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58" name="Google Shape;658;p21"/>
              <p:cNvSpPr/>
              <p:nvPr/>
            </p:nvSpPr>
            <p:spPr>
              <a:xfrm>
                <a:off x="4897650" y="4747897"/>
                <a:ext cx="5253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59" name="Google Shape;659;p21"/>
              <p:cNvSpPr/>
              <p:nvPr/>
            </p:nvSpPr>
            <p:spPr>
              <a:xfrm>
                <a:off x="3072177" y="3636967"/>
                <a:ext cx="7320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60" name="Google Shape;660;p21"/>
              <p:cNvSpPr/>
              <p:nvPr/>
            </p:nvSpPr>
            <p:spPr>
              <a:xfrm>
                <a:off x="2627496" y="3636961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61" name="Google Shape;661;p21"/>
              <p:cNvSpPr/>
              <p:nvPr/>
            </p:nvSpPr>
            <p:spPr>
              <a:xfrm>
                <a:off x="2182700" y="3354013"/>
                <a:ext cx="1112100" cy="206100"/>
              </a:xfrm>
              <a:prstGeom prst="rect">
                <a:avLst/>
              </a:prstGeom>
              <a:solidFill>
                <a:srgbClr val="F9CB9C"/>
              </a:solidFill>
              <a:ln w="28575" cap="flat" cmpd="sng">
                <a:solidFill>
                  <a:srgbClr val="B7B7B7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62" name="Google Shape;662;p21"/>
              <p:cNvSpPr/>
              <p:nvPr/>
            </p:nvSpPr>
            <p:spPr>
              <a:xfrm>
                <a:off x="6375418" y="3275091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63" name="Google Shape;663;p21"/>
              <p:cNvSpPr/>
              <p:nvPr/>
            </p:nvSpPr>
            <p:spPr>
              <a:xfrm>
                <a:off x="5930622" y="3275091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64" name="Google Shape;664;p21"/>
              <p:cNvSpPr/>
              <p:nvPr/>
            </p:nvSpPr>
            <p:spPr>
              <a:xfrm>
                <a:off x="5485954" y="3275091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65" name="Google Shape;665;p21"/>
              <p:cNvSpPr/>
              <p:nvPr/>
            </p:nvSpPr>
            <p:spPr>
              <a:xfrm>
                <a:off x="7508059" y="3636276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66" name="Google Shape;666;p21"/>
              <p:cNvSpPr/>
              <p:nvPr/>
            </p:nvSpPr>
            <p:spPr>
              <a:xfrm>
                <a:off x="7063392" y="3636276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67" name="Google Shape;667;p21"/>
              <p:cNvSpPr/>
              <p:nvPr/>
            </p:nvSpPr>
            <p:spPr>
              <a:xfrm>
                <a:off x="6618724" y="363673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68" name="Google Shape;668;p21"/>
              <p:cNvSpPr/>
              <p:nvPr/>
            </p:nvSpPr>
            <p:spPr>
              <a:xfrm>
                <a:off x="7644297" y="4031146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</p:grpSp>
      </p:grpSp>
      <p:pic>
        <p:nvPicPr>
          <p:cNvPr id="669" name="Google Shape;669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45100" y="2162837"/>
            <a:ext cx="1201701" cy="12016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0" name="Google Shape;670;p21"/>
          <p:cNvGrpSpPr/>
          <p:nvPr/>
        </p:nvGrpSpPr>
        <p:grpSpPr>
          <a:xfrm>
            <a:off x="3016883" y="2926771"/>
            <a:ext cx="1725539" cy="346731"/>
            <a:chOff x="349775" y="2525499"/>
            <a:chExt cx="7594800" cy="846926"/>
          </a:xfrm>
        </p:grpSpPr>
        <p:sp>
          <p:nvSpPr>
            <p:cNvPr id="671" name="Google Shape;671;p21"/>
            <p:cNvSpPr/>
            <p:nvPr/>
          </p:nvSpPr>
          <p:spPr>
            <a:xfrm rot="2700000">
              <a:off x="4741425" y="2851890"/>
              <a:ext cx="990657" cy="162917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72" name="Google Shape;672;p21"/>
            <p:cNvSpPr/>
            <p:nvPr/>
          </p:nvSpPr>
          <p:spPr>
            <a:xfrm rot="-2700000">
              <a:off x="2520798" y="2851899"/>
              <a:ext cx="990657" cy="162917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73" name="Google Shape;673;p21"/>
            <p:cNvSpPr/>
            <p:nvPr/>
          </p:nvSpPr>
          <p:spPr>
            <a:xfrm>
              <a:off x="17306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74" name="Google Shape;674;p21"/>
            <p:cNvSpPr/>
            <p:nvPr/>
          </p:nvSpPr>
          <p:spPr>
            <a:xfrm>
              <a:off x="2421124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75" name="Google Shape;675;p21"/>
            <p:cNvSpPr/>
            <p:nvPr/>
          </p:nvSpPr>
          <p:spPr>
            <a:xfrm>
              <a:off x="3111573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76" name="Google Shape;676;p21"/>
            <p:cNvSpPr/>
            <p:nvPr/>
          </p:nvSpPr>
          <p:spPr>
            <a:xfrm>
              <a:off x="3802023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77" name="Google Shape;677;p21"/>
            <p:cNvSpPr/>
            <p:nvPr/>
          </p:nvSpPr>
          <p:spPr>
            <a:xfrm>
              <a:off x="4492482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78" name="Google Shape;678;p21"/>
            <p:cNvSpPr/>
            <p:nvPr/>
          </p:nvSpPr>
          <p:spPr>
            <a:xfrm>
              <a:off x="2920825" y="2525500"/>
              <a:ext cx="8811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79" name="Google Shape;679;p21"/>
            <p:cNvSpPr/>
            <p:nvPr/>
          </p:nvSpPr>
          <p:spPr>
            <a:xfrm>
              <a:off x="3802024" y="2525500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80" name="Google Shape;680;p21"/>
            <p:cNvSpPr/>
            <p:nvPr/>
          </p:nvSpPr>
          <p:spPr>
            <a:xfrm>
              <a:off x="4492425" y="2525500"/>
              <a:ext cx="8157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81" name="Google Shape;681;p21"/>
            <p:cNvSpPr/>
            <p:nvPr/>
          </p:nvSpPr>
          <p:spPr>
            <a:xfrm>
              <a:off x="5182932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82" name="Google Shape;682;p21"/>
            <p:cNvSpPr/>
            <p:nvPr/>
          </p:nvSpPr>
          <p:spPr>
            <a:xfrm>
              <a:off x="58733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83" name="Google Shape;683;p21"/>
            <p:cNvSpPr/>
            <p:nvPr/>
          </p:nvSpPr>
          <p:spPr>
            <a:xfrm>
              <a:off x="104022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84" name="Google Shape;684;p21"/>
            <p:cNvSpPr/>
            <p:nvPr/>
          </p:nvSpPr>
          <p:spPr>
            <a:xfrm>
              <a:off x="3497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85" name="Google Shape;685;p21"/>
            <p:cNvSpPr/>
            <p:nvPr/>
          </p:nvSpPr>
          <p:spPr>
            <a:xfrm>
              <a:off x="656382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86" name="Google Shape;686;p21"/>
            <p:cNvSpPr/>
            <p:nvPr/>
          </p:nvSpPr>
          <p:spPr>
            <a:xfrm>
              <a:off x="72542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Circuitos de vías</a:t>
            </a:r>
            <a:endParaRPr/>
          </a:p>
        </p:txBody>
      </p:sp>
      <p:sp>
        <p:nvSpPr>
          <p:cNvPr id="1050" name="Google Shape;1050;p39"/>
          <p:cNvSpPr txBox="1">
            <a:spLocks noGrp="1"/>
          </p:cNvSpPr>
          <p:nvPr>
            <p:ph type="body" idx="1"/>
          </p:nvPr>
        </p:nvSpPr>
        <p:spPr>
          <a:xfrm>
            <a:off x="7623375" y="2787475"/>
            <a:ext cx="7134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35" name="Google Shape;1035;p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051" name="Google Shape;1051;p39"/>
          <p:cNvSpPr txBox="1">
            <a:spLocks noGrp="1"/>
          </p:cNvSpPr>
          <p:nvPr>
            <p:ph type="subTitle" idx="4294967295"/>
          </p:nvPr>
        </p:nvSpPr>
        <p:spPr>
          <a:xfrm>
            <a:off x="8429625" y="1693863"/>
            <a:ext cx="714375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52" name="Google Shape;1052;p39"/>
          <p:cNvSpPr txBox="1">
            <a:spLocks noGrp="1"/>
          </p:cNvSpPr>
          <p:nvPr>
            <p:ph type="subTitle" idx="4294967295"/>
          </p:nvPr>
        </p:nvSpPr>
        <p:spPr>
          <a:xfrm>
            <a:off x="0" y="1697038"/>
            <a:ext cx="712788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53" name="Google Shape;1053;p39"/>
          <p:cNvSpPr txBox="1">
            <a:spLocks noGrp="1"/>
          </p:cNvSpPr>
          <p:nvPr>
            <p:ph type="subTitle" idx="4294967295"/>
          </p:nvPr>
        </p:nvSpPr>
        <p:spPr>
          <a:xfrm>
            <a:off x="0" y="1697038"/>
            <a:ext cx="712788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54" name="Google Shape;1054;p39"/>
          <p:cNvSpPr txBox="1">
            <a:spLocks noGrp="1"/>
          </p:cNvSpPr>
          <p:nvPr>
            <p:ph type="subTitle" idx="4294967295"/>
          </p:nvPr>
        </p:nvSpPr>
        <p:spPr>
          <a:xfrm>
            <a:off x="0" y="2820988"/>
            <a:ext cx="712788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55" name="Google Shape;1055;p39"/>
          <p:cNvSpPr txBox="1">
            <a:spLocks noGrp="1"/>
          </p:cNvSpPr>
          <p:nvPr>
            <p:ph type="subTitle" idx="4294967295"/>
          </p:nvPr>
        </p:nvSpPr>
        <p:spPr>
          <a:xfrm>
            <a:off x="0" y="3995738"/>
            <a:ext cx="712788" cy="4111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56" name="Google Shape;1056;p39"/>
          <p:cNvSpPr txBox="1">
            <a:spLocks noGrp="1"/>
          </p:cNvSpPr>
          <p:nvPr>
            <p:ph type="subTitle" idx="4294967295"/>
          </p:nvPr>
        </p:nvSpPr>
        <p:spPr>
          <a:xfrm>
            <a:off x="0" y="3940175"/>
            <a:ext cx="712788" cy="4111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57" name="Google Shape;1057;p39"/>
          <p:cNvSpPr txBox="1">
            <a:spLocks noGrp="1"/>
          </p:cNvSpPr>
          <p:nvPr>
            <p:ph type="subTitle" idx="4294967295"/>
          </p:nvPr>
        </p:nvSpPr>
        <p:spPr>
          <a:xfrm>
            <a:off x="8429625" y="3940175"/>
            <a:ext cx="714375" cy="4111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58" name="Google Shape;1058;p39"/>
          <p:cNvSpPr txBox="1">
            <a:spLocks noGrp="1"/>
          </p:cNvSpPr>
          <p:nvPr>
            <p:ph type="subTitle" idx="4294967295"/>
          </p:nvPr>
        </p:nvSpPr>
        <p:spPr>
          <a:xfrm>
            <a:off x="0" y="2787650"/>
            <a:ext cx="712788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59" name="Google Shape;1059;p39"/>
          <p:cNvSpPr txBox="1">
            <a:spLocks noGrp="1"/>
          </p:cNvSpPr>
          <p:nvPr>
            <p:ph type="subTitle" idx="4294967295"/>
          </p:nvPr>
        </p:nvSpPr>
        <p:spPr>
          <a:xfrm>
            <a:off x="7072313" y="247650"/>
            <a:ext cx="2071687" cy="766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Ocupado (0:GND)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Libre (1:VCC)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60" name="Google Shape;1060;p39"/>
          <p:cNvSpPr txBox="1">
            <a:spLocks noGrp="1"/>
          </p:cNvSpPr>
          <p:nvPr>
            <p:ph type="subTitle" idx="4294967295"/>
          </p:nvPr>
        </p:nvSpPr>
        <p:spPr>
          <a:xfrm>
            <a:off x="0" y="4364038"/>
            <a:ext cx="6451600" cy="765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Usado para conocer dónde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PODRÍA 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estar un tren.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36" name="Google Shape;1036;p39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39"/>
          <p:cNvSpPr/>
          <p:nvPr/>
        </p:nvSpPr>
        <p:spPr>
          <a:xfrm>
            <a:off x="6816075" y="1497775"/>
            <a:ext cx="2328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39"/>
          <p:cNvSpPr/>
          <p:nvPr/>
        </p:nvSpPr>
        <p:spPr>
          <a:xfrm>
            <a:off x="814213" y="1497775"/>
            <a:ext cx="60018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39"/>
          <p:cNvSpPr/>
          <p:nvPr/>
        </p:nvSpPr>
        <p:spPr>
          <a:xfrm>
            <a:off x="4" y="1497775"/>
            <a:ext cx="8142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39"/>
          <p:cNvSpPr/>
          <p:nvPr/>
        </p:nvSpPr>
        <p:spPr>
          <a:xfrm>
            <a:off x="6816075" y="2590325"/>
            <a:ext cx="2328000" cy="162900"/>
          </a:xfrm>
          <a:prstGeom prst="rect">
            <a:avLst/>
          </a:prstGeom>
          <a:solidFill>
            <a:srgbClr val="4A86E8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39"/>
          <p:cNvSpPr/>
          <p:nvPr/>
        </p:nvSpPr>
        <p:spPr>
          <a:xfrm>
            <a:off x="814200" y="2590325"/>
            <a:ext cx="60018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39"/>
          <p:cNvSpPr/>
          <p:nvPr/>
        </p:nvSpPr>
        <p:spPr>
          <a:xfrm>
            <a:off x="0" y="2590325"/>
            <a:ext cx="8142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39"/>
          <p:cNvSpPr/>
          <p:nvPr/>
        </p:nvSpPr>
        <p:spPr>
          <a:xfrm>
            <a:off x="6816075" y="3700088"/>
            <a:ext cx="2328000" cy="162900"/>
          </a:xfrm>
          <a:prstGeom prst="rect">
            <a:avLst/>
          </a:prstGeom>
          <a:solidFill>
            <a:srgbClr val="4A86E8"/>
          </a:solidFill>
          <a:ln w="3810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39"/>
          <p:cNvSpPr/>
          <p:nvPr/>
        </p:nvSpPr>
        <p:spPr>
          <a:xfrm>
            <a:off x="814200" y="3700088"/>
            <a:ext cx="6001800" cy="162900"/>
          </a:xfrm>
          <a:prstGeom prst="rect">
            <a:avLst/>
          </a:prstGeom>
          <a:solidFill>
            <a:srgbClr val="4A86E8"/>
          </a:solidFill>
          <a:ln w="3810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39"/>
          <p:cNvSpPr/>
          <p:nvPr/>
        </p:nvSpPr>
        <p:spPr>
          <a:xfrm>
            <a:off x="0" y="3700088"/>
            <a:ext cx="814200" cy="1629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6" name="Google Shape;1046;p39"/>
          <p:cNvGrpSpPr/>
          <p:nvPr/>
        </p:nvGrpSpPr>
        <p:grpSpPr>
          <a:xfrm>
            <a:off x="2372223" y="3316791"/>
            <a:ext cx="5564732" cy="389317"/>
            <a:chOff x="1847850" y="2633675"/>
            <a:chExt cx="5589325" cy="345875"/>
          </a:xfrm>
        </p:grpSpPr>
        <p:pic>
          <p:nvPicPr>
            <p:cNvPr id="1047" name="Google Shape;1047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85606" y="2633684"/>
              <a:ext cx="1951568" cy="345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8" name="Google Shape;1048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33006" y="2633684"/>
              <a:ext cx="1951568" cy="345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9" name="Google Shape;1049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47850" y="2633675"/>
              <a:ext cx="1891282" cy="34586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61" name="Google Shape;1061;p39"/>
          <p:cNvGrpSpPr/>
          <p:nvPr/>
        </p:nvGrpSpPr>
        <p:grpSpPr>
          <a:xfrm>
            <a:off x="7804548" y="2233766"/>
            <a:ext cx="5564732" cy="389317"/>
            <a:chOff x="1847850" y="2633675"/>
            <a:chExt cx="5589325" cy="345875"/>
          </a:xfrm>
        </p:grpSpPr>
        <p:pic>
          <p:nvPicPr>
            <p:cNvPr id="1062" name="Google Shape;1062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85606" y="2633684"/>
              <a:ext cx="1951568" cy="345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3" name="Google Shape;1063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33006" y="2633684"/>
              <a:ext cx="1951568" cy="345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4" name="Google Shape;1064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47850" y="2633675"/>
              <a:ext cx="1891282" cy="3458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Señales ferroviarias</a:t>
            </a:r>
            <a:endParaRPr/>
          </a:p>
        </p:txBody>
      </p:sp>
      <p:sp>
        <p:nvSpPr>
          <p:cNvPr id="1134" name="Google Shape;1134;p40"/>
          <p:cNvSpPr txBox="1">
            <a:spLocks noGrp="1"/>
          </p:cNvSpPr>
          <p:nvPr>
            <p:ph type="body" idx="1"/>
          </p:nvPr>
        </p:nvSpPr>
        <p:spPr>
          <a:xfrm>
            <a:off x="6980475" y="343813"/>
            <a:ext cx="21684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latin typeface="Roboto Condensed"/>
                <a:ea typeface="Roboto Condensed"/>
                <a:cs typeface="Roboto Condensed"/>
                <a:sym typeface="Roboto Condensed"/>
              </a:rPr>
              <a:t>No todas las secciones tienen.</a:t>
            </a:r>
            <a:endParaRPr sz="120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>
                <a:latin typeface="Roboto Condensed"/>
                <a:ea typeface="Roboto Condensed"/>
                <a:cs typeface="Roboto Condensed"/>
                <a:sym typeface="Roboto Condensed"/>
              </a:rPr>
              <a:t>Algunas tienen más de una.</a:t>
            </a:r>
            <a:endParaRPr sz="1200" b="1" u="sng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70" name="Google Shape;1070;p4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133" name="Google Shape;1133;p40"/>
          <p:cNvSpPr txBox="1">
            <a:spLocks noGrp="1"/>
          </p:cNvSpPr>
          <p:nvPr>
            <p:ph type="subTitle" idx="4294967295"/>
          </p:nvPr>
        </p:nvSpPr>
        <p:spPr>
          <a:xfrm>
            <a:off x="0" y="4508500"/>
            <a:ext cx="6969125" cy="552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Usadas para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proteger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 la formación de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colisiones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o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descarrilamientos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71" name="Google Shape;1071;p40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40"/>
          <p:cNvSpPr/>
          <p:nvPr/>
        </p:nvSpPr>
        <p:spPr>
          <a:xfrm>
            <a:off x="7395075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p40"/>
          <p:cNvSpPr/>
          <p:nvPr/>
        </p:nvSpPr>
        <p:spPr>
          <a:xfrm>
            <a:off x="7486725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40"/>
          <p:cNvSpPr/>
          <p:nvPr/>
        </p:nvSpPr>
        <p:spPr>
          <a:xfrm>
            <a:off x="7486725" y="16784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40"/>
          <p:cNvSpPr/>
          <p:nvPr/>
        </p:nvSpPr>
        <p:spPr>
          <a:xfrm>
            <a:off x="7486725" y="1935900"/>
            <a:ext cx="214500" cy="22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40"/>
          <p:cNvSpPr/>
          <p:nvPr/>
        </p:nvSpPr>
        <p:spPr>
          <a:xfrm>
            <a:off x="7792870" y="2578975"/>
            <a:ext cx="1351200" cy="162900"/>
          </a:xfrm>
          <a:prstGeom prst="rect">
            <a:avLst/>
          </a:prstGeom>
          <a:solidFill>
            <a:srgbClr val="4A86E8"/>
          </a:solidFill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40"/>
          <p:cNvSpPr/>
          <p:nvPr/>
        </p:nvSpPr>
        <p:spPr>
          <a:xfrm>
            <a:off x="5624475" y="2578975"/>
            <a:ext cx="2168400" cy="162900"/>
          </a:xfrm>
          <a:prstGeom prst="rect">
            <a:avLst/>
          </a:prstGeom>
          <a:solidFill>
            <a:srgbClr val="4A86E8"/>
          </a:solidFill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40"/>
          <p:cNvSpPr/>
          <p:nvPr/>
        </p:nvSpPr>
        <p:spPr>
          <a:xfrm>
            <a:off x="3981509" y="2578975"/>
            <a:ext cx="1643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40"/>
          <p:cNvSpPr/>
          <p:nvPr/>
        </p:nvSpPr>
        <p:spPr>
          <a:xfrm>
            <a:off x="2338409" y="2578975"/>
            <a:ext cx="1643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40"/>
          <p:cNvSpPr/>
          <p:nvPr/>
        </p:nvSpPr>
        <p:spPr>
          <a:xfrm>
            <a:off x="695309" y="2578975"/>
            <a:ext cx="1643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40"/>
          <p:cNvSpPr/>
          <p:nvPr/>
        </p:nvSpPr>
        <p:spPr>
          <a:xfrm>
            <a:off x="-70" y="2578975"/>
            <a:ext cx="695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40"/>
          <p:cNvSpPr/>
          <p:nvPr/>
        </p:nvSpPr>
        <p:spPr>
          <a:xfrm>
            <a:off x="5226675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40"/>
          <p:cNvSpPr/>
          <p:nvPr/>
        </p:nvSpPr>
        <p:spPr>
          <a:xfrm>
            <a:off x="5318325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40"/>
          <p:cNvSpPr/>
          <p:nvPr/>
        </p:nvSpPr>
        <p:spPr>
          <a:xfrm>
            <a:off x="5318325" y="167840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40"/>
          <p:cNvSpPr/>
          <p:nvPr/>
        </p:nvSpPr>
        <p:spPr>
          <a:xfrm>
            <a:off x="5318325" y="1935900"/>
            <a:ext cx="214500" cy="22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40"/>
          <p:cNvSpPr/>
          <p:nvPr/>
        </p:nvSpPr>
        <p:spPr>
          <a:xfrm>
            <a:off x="3583700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40"/>
          <p:cNvSpPr/>
          <p:nvPr/>
        </p:nvSpPr>
        <p:spPr>
          <a:xfrm>
            <a:off x="3675350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40"/>
          <p:cNvSpPr/>
          <p:nvPr/>
        </p:nvSpPr>
        <p:spPr>
          <a:xfrm>
            <a:off x="3675350" y="1678400"/>
            <a:ext cx="214500" cy="22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40"/>
          <p:cNvSpPr/>
          <p:nvPr/>
        </p:nvSpPr>
        <p:spPr>
          <a:xfrm>
            <a:off x="3675350" y="1935900"/>
            <a:ext cx="214500" cy="2220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40"/>
          <p:cNvSpPr/>
          <p:nvPr/>
        </p:nvSpPr>
        <p:spPr>
          <a:xfrm>
            <a:off x="1940725" y="13268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40"/>
          <p:cNvSpPr/>
          <p:nvPr/>
        </p:nvSpPr>
        <p:spPr>
          <a:xfrm>
            <a:off x="2032375" y="14230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40"/>
          <p:cNvSpPr/>
          <p:nvPr/>
        </p:nvSpPr>
        <p:spPr>
          <a:xfrm>
            <a:off x="2032375" y="16805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40"/>
          <p:cNvSpPr/>
          <p:nvPr/>
        </p:nvSpPr>
        <p:spPr>
          <a:xfrm>
            <a:off x="2032375" y="193800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40"/>
          <p:cNvSpPr/>
          <p:nvPr/>
        </p:nvSpPr>
        <p:spPr>
          <a:xfrm>
            <a:off x="297750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40"/>
          <p:cNvSpPr/>
          <p:nvPr/>
        </p:nvSpPr>
        <p:spPr>
          <a:xfrm>
            <a:off x="389400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40"/>
          <p:cNvSpPr/>
          <p:nvPr/>
        </p:nvSpPr>
        <p:spPr>
          <a:xfrm>
            <a:off x="389400" y="16784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40"/>
          <p:cNvSpPr/>
          <p:nvPr/>
        </p:nvSpPr>
        <p:spPr>
          <a:xfrm>
            <a:off x="389400" y="193590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40"/>
          <p:cNvSpPr/>
          <p:nvPr/>
        </p:nvSpPr>
        <p:spPr>
          <a:xfrm>
            <a:off x="7395075" y="2843725"/>
            <a:ext cx="397800" cy="116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40"/>
          <p:cNvSpPr/>
          <p:nvPr/>
        </p:nvSpPr>
        <p:spPr>
          <a:xfrm>
            <a:off x="7486725" y="2939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40"/>
          <p:cNvSpPr/>
          <p:nvPr/>
        </p:nvSpPr>
        <p:spPr>
          <a:xfrm>
            <a:off x="7486725" y="31974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40"/>
          <p:cNvSpPr/>
          <p:nvPr/>
        </p:nvSpPr>
        <p:spPr>
          <a:xfrm>
            <a:off x="7486725" y="3446425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40"/>
          <p:cNvSpPr/>
          <p:nvPr/>
        </p:nvSpPr>
        <p:spPr>
          <a:xfrm>
            <a:off x="7792870" y="4318425"/>
            <a:ext cx="1351200" cy="162900"/>
          </a:xfrm>
          <a:prstGeom prst="rect">
            <a:avLst/>
          </a:prstGeom>
          <a:solidFill>
            <a:srgbClr val="4A86E8"/>
          </a:solidFill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40"/>
          <p:cNvSpPr/>
          <p:nvPr/>
        </p:nvSpPr>
        <p:spPr>
          <a:xfrm>
            <a:off x="5624475" y="4318425"/>
            <a:ext cx="2168400" cy="162900"/>
          </a:xfrm>
          <a:prstGeom prst="rect">
            <a:avLst/>
          </a:prstGeom>
          <a:solidFill>
            <a:srgbClr val="4A86E8"/>
          </a:solidFill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40"/>
          <p:cNvSpPr/>
          <p:nvPr/>
        </p:nvSpPr>
        <p:spPr>
          <a:xfrm>
            <a:off x="3981509" y="4318425"/>
            <a:ext cx="1643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40"/>
          <p:cNvSpPr/>
          <p:nvPr/>
        </p:nvSpPr>
        <p:spPr>
          <a:xfrm>
            <a:off x="2338409" y="4318425"/>
            <a:ext cx="1643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40"/>
          <p:cNvSpPr/>
          <p:nvPr/>
        </p:nvSpPr>
        <p:spPr>
          <a:xfrm>
            <a:off x="695309" y="4318425"/>
            <a:ext cx="1643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40"/>
          <p:cNvSpPr/>
          <p:nvPr/>
        </p:nvSpPr>
        <p:spPr>
          <a:xfrm>
            <a:off x="-70" y="4318425"/>
            <a:ext cx="695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40"/>
          <p:cNvSpPr/>
          <p:nvPr/>
        </p:nvSpPr>
        <p:spPr>
          <a:xfrm>
            <a:off x="7486725" y="3695450"/>
            <a:ext cx="214500" cy="22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p40"/>
          <p:cNvSpPr/>
          <p:nvPr/>
        </p:nvSpPr>
        <p:spPr>
          <a:xfrm>
            <a:off x="5226675" y="2796300"/>
            <a:ext cx="397800" cy="116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40"/>
          <p:cNvSpPr/>
          <p:nvPr/>
        </p:nvSpPr>
        <p:spPr>
          <a:xfrm>
            <a:off x="5318325" y="28924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40"/>
          <p:cNvSpPr/>
          <p:nvPr/>
        </p:nvSpPr>
        <p:spPr>
          <a:xfrm>
            <a:off x="5318325" y="31499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40"/>
          <p:cNvSpPr/>
          <p:nvPr/>
        </p:nvSpPr>
        <p:spPr>
          <a:xfrm>
            <a:off x="5318325" y="339900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40"/>
          <p:cNvSpPr/>
          <p:nvPr/>
        </p:nvSpPr>
        <p:spPr>
          <a:xfrm>
            <a:off x="5318325" y="3648025"/>
            <a:ext cx="214500" cy="22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40"/>
          <p:cNvSpPr/>
          <p:nvPr/>
        </p:nvSpPr>
        <p:spPr>
          <a:xfrm>
            <a:off x="3583700" y="2796300"/>
            <a:ext cx="397800" cy="116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40"/>
          <p:cNvSpPr/>
          <p:nvPr/>
        </p:nvSpPr>
        <p:spPr>
          <a:xfrm>
            <a:off x="3675350" y="28924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40"/>
          <p:cNvSpPr/>
          <p:nvPr/>
        </p:nvSpPr>
        <p:spPr>
          <a:xfrm>
            <a:off x="3675350" y="31499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40"/>
          <p:cNvSpPr/>
          <p:nvPr/>
        </p:nvSpPr>
        <p:spPr>
          <a:xfrm>
            <a:off x="3675350" y="3399000"/>
            <a:ext cx="214500" cy="22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40"/>
          <p:cNvSpPr/>
          <p:nvPr/>
        </p:nvSpPr>
        <p:spPr>
          <a:xfrm>
            <a:off x="3675350" y="364802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40"/>
          <p:cNvSpPr/>
          <p:nvPr/>
        </p:nvSpPr>
        <p:spPr>
          <a:xfrm>
            <a:off x="1940725" y="2796300"/>
            <a:ext cx="397800" cy="116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40"/>
          <p:cNvSpPr/>
          <p:nvPr/>
        </p:nvSpPr>
        <p:spPr>
          <a:xfrm>
            <a:off x="2032375" y="28924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40"/>
          <p:cNvSpPr/>
          <p:nvPr/>
        </p:nvSpPr>
        <p:spPr>
          <a:xfrm>
            <a:off x="2032375" y="3149975"/>
            <a:ext cx="214500" cy="22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40"/>
          <p:cNvSpPr/>
          <p:nvPr/>
        </p:nvSpPr>
        <p:spPr>
          <a:xfrm>
            <a:off x="2032375" y="3399000"/>
            <a:ext cx="214500" cy="22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40"/>
          <p:cNvSpPr/>
          <p:nvPr/>
        </p:nvSpPr>
        <p:spPr>
          <a:xfrm>
            <a:off x="2032375" y="364802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40"/>
          <p:cNvSpPr/>
          <p:nvPr/>
        </p:nvSpPr>
        <p:spPr>
          <a:xfrm>
            <a:off x="297750" y="2796300"/>
            <a:ext cx="397800" cy="116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40"/>
          <p:cNvSpPr/>
          <p:nvPr/>
        </p:nvSpPr>
        <p:spPr>
          <a:xfrm>
            <a:off x="389400" y="2892475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40"/>
          <p:cNvSpPr/>
          <p:nvPr/>
        </p:nvSpPr>
        <p:spPr>
          <a:xfrm>
            <a:off x="389400" y="31499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40"/>
          <p:cNvSpPr/>
          <p:nvPr/>
        </p:nvSpPr>
        <p:spPr>
          <a:xfrm>
            <a:off x="389400" y="339900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40"/>
          <p:cNvSpPr/>
          <p:nvPr/>
        </p:nvSpPr>
        <p:spPr>
          <a:xfrm>
            <a:off x="389400" y="364802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9" name="Google Shape;112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9625" y="2291853"/>
            <a:ext cx="1643099" cy="395348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40"/>
          <p:cNvSpPr/>
          <p:nvPr/>
        </p:nvSpPr>
        <p:spPr>
          <a:xfrm>
            <a:off x="2338400" y="4193500"/>
            <a:ext cx="5419500" cy="395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1" name="Google Shape;113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9625" y="4008928"/>
            <a:ext cx="1643099" cy="395348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p40"/>
          <p:cNvSpPr/>
          <p:nvPr/>
        </p:nvSpPr>
        <p:spPr>
          <a:xfrm>
            <a:off x="3981500" y="2521550"/>
            <a:ext cx="3811500" cy="255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4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139" name="Google Shape;1139;p41"/>
          <p:cNvSpPr txBox="1">
            <a:spLocks noGrp="1"/>
          </p:cNvSpPr>
          <p:nvPr>
            <p:ph type="title" idx="4294967295"/>
          </p:nvPr>
        </p:nvSpPr>
        <p:spPr>
          <a:xfrm>
            <a:off x="0" y="230188"/>
            <a:ext cx="1644650" cy="271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Clasificación</a:t>
            </a:r>
            <a:endParaRPr/>
          </a:p>
        </p:txBody>
      </p:sp>
      <p:sp>
        <p:nvSpPr>
          <p:cNvPr id="1141" name="Google Shape;1141;p41"/>
          <p:cNvSpPr txBox="1">
            <a:spLocks noGrp="1"/>
          </p:cNvSpPr>
          <p:nvPr>
            <p:ph type="subTitle" idx="4294967295"/>
          </p:nvPr>
        </p:nvSpPr>
        <p:spPr>
          <a:xfrm>
            <a:off x="0" y="4508500"/>
            <a:ext cx="6969125" cy="552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También hay señales absolutas, de distancia, de entrada/salida, automáticas o semiautomáticas, o maniobras.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2" name="Google Shape;1142;p41"/>
          <p:cNvSpPr txBox="1">
            <a:spLocks noGrp="1"/>
          </p:cNvSpPr>
          <p:nvPr>
            <p:ph type="body" idx="4294967295"/>
          </p:nvPr>
        </p:nvSpPr>
        <p:spPr>
          <a:xfrm>
            <a:off x="0" y="2301875"/>
            <a:ext cx="3200400" cy="8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Señales de dos aspectos</a:t>
            </a:r>
            <a:endParaRPr b="1" u="sng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61" name="Google Shape;1161;p41"/>
          <p:cNvSpPr txBox="1">
            <a:spLocks noGrp="1"/>
          </p:cNvSpPr>
          <p:nvPr>
            <p:ph type="body" idx="4294967295"/>
          </p:nvPr>
        </p:nvSpPr>
        <p:spPr>
          <a:xfrm>
            <a:off x="0" y="574675"/>
            <a:ext cx="3406775" cy="552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Señales de tres aspectos</a:t>
            </a:r>
            <a:endParaRPr b="1" u="sng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3" name="Google Shape;1143;p41"/>
          <p:cNvSpPr/>
          <p:nvPr/>
        </p:nvSpPr>
        <p:spPr>
          <a:xfrm>
            <a:off x="297750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41"/>
          <p:cNvSpPr/>
          <p:nvPr/>
        </p:nvSpPr>
        <p:spPr>
          <a:xfrm>
            <a:off x="389400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41"/>
          <p:cNvSpPr/>
          <p:nvPr/>
        </p:nvSpPr>
        <p:spPr>
          <a:xfrm>
            <a:off x="389400" y="16784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/>
          <p:nvPr/>
        </p:nvSpPr>
        <p:spPr>
          <a:xfrm>
            <a:off x="389400" y="193590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41"/>
          <p:cNvSpPr/>
          <p:nvPr/>
        </p:nvSpPr>
        <p:spPr>
          <a:xfrm>
            <a:off x="6308475" y="1302475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41"/>
          <p:cNvSpPr/>
          <p:nvPr/>
        </p:nvSpPr>
        <p:spPr>
          <a:xfrm>
            <a:off x="6400125" y="1398675"/>
            <a:ext cx="214500" cy="2220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41"/>
          <p:cNvSpPr/>
          <p:nvPr/>
        </p:nvSpPr>
        <p:spPr>
          <a:xfrm>
            <a:off x="6400125" y="16561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41"/>
          <p:cNvSpPr/>
          <p:nvPr/>
        </p:nvSpPr>
        <p:spPr>
          <a:xfrm>
            <a:off x="6400125" y="1913675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41"/>
          <p:cNvSpPr/>
          <p:nvPr/>
        </p:nvSpPr>
        <p:spPr>
          <a:xfrm>
            <a:off x="3364525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41"/>
          <p:cNvSpPr/>
          <p:nvPr/>
        </p:nvSpPr>
        <p:spPr>
          <a:xfrm>
            <a:off x="3456175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41"/>
          <p:cNvSpPr/>
          <p:nvPr/>
        </p:nvSpPr>
        <p:spPr>
          <a:xfrm>
            <a:off x="3456175" y="1678400"/>
            <a:ext cx="214500" cy="222000"/>
          </a:xfrm>
          <a:prstGeom prst="ellipse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41"/>
          <p:cNvSpPr/>
          <p:nvPr/>
        </p:nvSpPr>
        <p:spPr>
          <a:xfrm>
            <a:off x="3456175" y="193590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41"/>
          <p:cNvSpPr/>
          <p:nvPr/>
        </p:nvSpPr>
        <p:spPr>
          <a:xfrm>
            <a:off x="1645200" y="3250150"/>
            <a:ext cx="397800" cy="6699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41"/>
          <p:cNvSpPr/>
          <p:nvPr/>
        </p:nvSpPr>
        <p:spPr>
          <a:xfrm>
            <a:off x="1736850" y="334845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41"/>
          <p:cNvSpPr/>
          <p:nvPr/>
        </p:nvSpPr>
        <p:spPr>
          <a:xfrm>
            <a:off x="1736850" y="360595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41"/>
          <p:cNvSpPr txBox="1"/>
          <p:nvPr/>
        </p:nvSpPr>
        <p:spPr>
          <a:xfrm>
            <a:off x="695550" y="1324700"/>
            <a:ext cx="26688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Vía libre: </a:t>
            </a:r>
            <a:r>
              <a:rPr lang="en" sz="18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Autoriza a seguir la marcha y la próxima está a vía libre o precaución.</a:t>
            </a:r>
            <a:endParaRPr sz="1800" u="sng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59" name="Google Shape;1159;p41"/>
          <p:cNvSpPr txBox="1"/>
          <p:nvPr/>
        </p:nvSpPr>
        <p:spPr>
          <a:xfrm>
            <a:off x="3868875" y="1324700"/>
            <a:ext cx="24396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Precaución: </a:t>
            </a:r>
            <a:r>
              <a:rPr lang="en" sz="18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próxima señal está a peligro.</a:t>
            </a:r>
            <a:endParaRPr sz="1800" u="sng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60" name="Google Shape;1160;p41"/>
          <p:cNvSpPr txBox="1"/>
          <p:nvPr/>
        </p:nvSpPr>
        <p:spPr>
          <a:xfrm>
            <a:off x="6763500" y="1556450"/>
            <a:ext cx="238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Peligro: </a:t>
            </a:r>
            <a:r>
              <a:rPr lang="en" sz="18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Obliga a parar.</a:t>
            </a:r>
            <a:endParaRPr sz="1800" u="sng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62" name="Google Shape;1162;p41"/>
          <p:cNvSpPr txBox="1"/>
          <p:nvPr/>
        </p:nvSpPr>
        <p:spPr>
          <a:xfrm>
            <a:off x="2121800" y="3250150"/>
            <a:ext cx="25221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Vía libre: </a:t>
            </a:r>
            <a:r>
              <a:rPr lang="en" sz="18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Autoriza a seguir la marcha.</a:t>
            </a:r>
            <a:r>
              <a:rPr lang="en" sz="18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endParaRPr sz="1800" u="sng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63" name="Google Shape;1163;p41"/>
          <p:cNvSpPr txBox="1"/>
          <p:nvPr/>
        </p:nvSpPr>
        <p:spPr>
          <a:xfrm>
            <a:off x="5424025" y="3291375"/>
            <a:ext cx="252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Peligro: </a:t>
            </a:r>
            <a:r>
              <a:rPr lang="en" sz="18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Obliga a parar.</a:t>
            </a:r>
            <a:endParaRPr sz="1800" u="sng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64" name="Google Shape;1164;p41"/>
          <p:cNvSpPr/>
          <p:nvPr/>
        </p:nvSpPr>
        <p:spPr>
          <a:xfrm>
            <a:off x="5026225" y="3250150"/>
            <a:ext cx="397800" cy="6699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41"/>
          <p:cNvSpPr/>
          <p:nvPr/>
        </p:nvSpPr>
        <p:spPr>
          <a:xfrm>
            <a:off x="5117875" y="3348450"/>
            <a:ext cx="214500" cy="2220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41"/>
          <p:cNvSpPr/>
          <p:nvPr/>
        </p:nvSpPr>
        <p:spPr>
          <a:xfrm>
            <a:off x="5117875" y="360595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43"/>
          <p:cNvSpPr/>
          <p:nvPr/>
        </p:nvSpPr>
        <p:spPr>
          <a:xfrm>
            <a:off x="7164000" y="2569350"/>
            <a:ext cx="1980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43"/>
          <p:cNvSpPr/>
          <p:nvPr/>
        </p:nvSpPr>
        <p:spPr>
          <a:xfrm>
            <a:off x="7757400" y="3546100"/>
            <a:ext cx="13866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43"/>
          <p:cNvSpPr/>
          <p:nvPr/>
        </p:nvSpPr>
        <p:spPr>
          <a:xfrm>
            <a:off x="2865600" y="1329475"/>
            <a:ext cx="699900" cy="3813900"/>
          </a:xfrm>
          <a:prstGeom prst="rect">
            <a:avLst/>
          </a:prstGeom>
          <a:solidFill>
            <a:srgbClr val="999999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13" name="Google Shape;1213;p43"/>
          <p:cNvCxnSpPr>
            <a:stCxn id="1212" idx="0"/>
            <a:endCxn id="1212" idx="2"/>
          </p:cNvCxnSpPr>
          <p:nvPr/>
        </p:nvCxnSpPr>
        <p:spPr>
          <a:xfrm>
            <a:off x="3215550" y="1329475"/>
            <a:ext cx="0" cy="38139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214" name="Google Shape;1214;p43"/>
          <p:cNvSpPr/>
          <p:nvPr/>
        </p:nvSpPr>
        <p:spPr>
          <a:xfrm>
            <a:off x="5987125" y="1158775"/>
            <a:ext cx="321000" cy="3984600"/>
          </a:xfrm>
          <a:prstGeom prst="rect">
            <a:avLst/>
          </a:prstGeom>
          <a:solidFill>
            <a:srgbClr val="B7B7B7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5" name="Google Shape;1215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Pasos a nivel</a:t>
            </a:r>
            <a:endParaRPr/>
          </a:p>
        </p:txBody>
      </p:sp>
      <p:sp>
        <p:nvSpPr>
          <p:cNvPr id="1269" name="Google Shape;1269;p43"/>
          <p:cNvSpPr txBox="1">
            <a:spLocks noGrp="1"/>
          </p:cNvSpPr>
          <p:nvPr>
            <p:ph type="body" idx="1"/>
          </p:nvPr>
        </p:nvSpPr>
        <p:spPr>
          <a:xfrm>
            <a:off x="814275" y="3980550"/>
            <a:ext cx="2040300" cy="5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Cruce vehicular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16" name="Google Shape;1216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270" name="Google Shape;1270;p43"/>
          <p:cNvSpPr txBox="1">
            <a:spLocks noGrp="1"/>
          </p:cNvSpPr>
          <p:nvPr>
            <p:ph type="subTitle" idx="4294967295"/>
          </p:nvPr>
        </p:nvSpPr>
        <p:spPr>
          <a:xfrm>
            <a:off x="7104063" y="1550988"/>
            <a:ext cx="2039937" cy="552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Cruce peatonal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71" name="Google Shape;1271;p43"/>
          <p:cNvSpPr txBox="1">
            <a:spLocks noGrp="1"/>
          </p:cNvSpPr>
          <p:nvPr>
            <p:ph type="subTitle" idx="4294967295"/>
          </p:nvPr>
        </p:nvSpPr>
        <p:spPr>
          <a:xfrm>
            <a:off x="6727825" y="614363"/>
            <a:ext cx="2416175" cy="7667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3F5378"/>
                </a:solidFill>
              </a:rPr>
              <a:t>Secciones definidas en base al “resbalamiento”</a:t>
            </a:r>
            <a:endParaRPr sz="1800">
              <a:solidFill>
                <a:srgbClr val="3F5378"/>
              </a:solidFill>
            </a:endParaRPr>
          </a:p>
        </p:txBody>
      </p:sp>
      <p:sp>
        <p:nvSpPr>
          <p:cNvPr id="1217" name="Google Shape;1217;p43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43"/>
          <p:cNvSpPr/>
          <p:nvPr/>
        </p:nvSpPr>
        <p:spPr>
          <a:xfrm>
            <a:off x="1" y="2569350"/>
            <a:ext cx="1432800" cy="162900"/>
          </a:xfrm>
          <a:prstGeom prst="rect">
            <a:avLst/>
          </a:prstGeom>
          <a:solidFill>
            <a:srgbClr val="FFF2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9" name="Google Shape;1219;p43"/>
          <p:cNvSpPr/>
          <p:nvPr/>
        </p:nvSpPr>
        <p:spPr>
          <a:xfrm>
            <a:off x="1432801" y="2569350"/>
            <a:ext cx="1432800" cy="162900"/>
          </a:xfrm>
          <a:prstGeom prst="rect">
            <a:avLst/>
          </a:prstGeom>
          <a:solidFill>
            <a:srgbClr val="FFF2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0" name="Google Shape;1220;p43"/>
          <p:cNvSpPr/>
          <p:nvPr/>
        </p:nvSpPr>
        <p:spPr>
          <a:xfrm>
            <a:off x="2865601" y="2569350"/>
            <a:ext cx="14328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43"/>
          <p:cNvSpPr/>
          <p:nvPr/>
        </p:nvSpPr>
        <p:spPr>
          <a:xfrm>
            <a:off x="16499" y="3546100"/>
            <a:ext cx="21327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2" name="Google Shape;1222;p43"/>
          <p:cNvSpPr/>
          <p:nvPr/>
        </p:nvSpPr>
        <p:spPr>
          <a:xfrm>
            <a:off x="2149200" y="3546100"/>
            <a:ext cx="14328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43"/>
          <p:cNvSpPr/>
          <p:nvPr/>
        </p:nvSpPr>
        <p:spPr>
          <a:xfrm>
            <a:off x="3582001" y="3546100"/>
            <a:ext cx="1432800" cy="162900"/>
          </a:xfrm>
          <a:prstGeom prst="rect">
            <a:avLst/>
          </a:prstGeom>
          <a:solidFill>
            <a:srgbClr val="FFF2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43"/>
          <p:cNvSpPr/>
          <p:nvPr/>
        </p:nvSpPr>
        <p:spPr>
          <a:xfrm>
            <a:off x="4298400" y="2569350"/>
            <a:ext cx="16887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p43"/>
          <p:cNvSpPr/>
          <p:nvPr/>
        </p:nvSpPr>
        <p:spPr>
          <a:xfrm>
            <a:off x="5987125" y="2569350"/>
            <a:ext cx="11769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43"/>
          <p:cNvSpPr/>
          <p:nvPr/>
        </p:nvSpPr>
        <p:spPr>
          <a:xfrm>
            <a:off x="5014800" y="3546100"/>
            <a:ext cx="1309800" cy="162900"/>
          </a:xfrm>
          <a:prstGeom prst="rect">
            <a:avLst/>
          </a:prstGeom>
          <a:solidFill>
            <a:srgbClr val="FFF2CC"/>
          </a:solidFill>
          <a:ln w="2857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43"/>
          <p:cNvSpPr/>
          <p:nvPr/>
        </p:nvSpPr>
        <p:spPr>
          <a:xfrm>
            <a:off x="6324601" y="3546100"/>
            <a:ext cx="14328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8" name="Google Shape;1228;p43"/>
          <p:cNvGrpSpPr/>
          <p:nvPr/>
        </p:nvGrpSpPr>
        <p:grpSpPr>
          <a:xfrm>
            <a:off x="2066931" y="1550262"/>
            <a:ext cx="1071830" cy="919058"/>
            <a:chOff x="257027" y="495150"/>
            <a:chExt cx="6649067" cy="8054850"/>
          </a:xfrm>
        </p:grpSpPr>
        <p:cxnSp>
          <p:nvCxnSpPr>
            <p:cNvPr id="1229" name="Google Shape;1229;p43"/>
            <p:cNvCxnSpPr>
              <a:stCxn id="1230" idx="7"/>
            </p:cNvCxnSpPr>
            <p:nvPr/>
          </p:nvCxnSpPr>
          <p:spPr>
            <a:xfrm rot="10800000" flipH="1">
              <a:off x="1133289" y="3044798"/>
              <a:ext cx="588000" cy="420600"/>
            </a:xfrm>
            <a:prstGeom prst="straightConnector1">
              <a:avLst/>
            </a:prstGeom>
            <a:noFill/>
            <a:ln w="762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1" name="Google Shape;1231;p43"/>
            <p:cNvCxnSpPr>
              <a:endCxn id="1232" idx="1"/>
            </p:cNvCxnSpPr>
            <p:nvPr/>
          </p:nvCxnSpPr>
          <p:spPr>
            <a:xfrm>
              <a:off x="1711811" y="3049898"/>
              <a:ext cx="588000" cy="415500"/>
            </a:xfrm>
            <a:prstGeom prst="straightConnector1">
              <a:avLst/>
            </a:prstGeom>
            <a:noFill/>
            <a:ln w="762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33" name="Google Shape;1233;p43"/>
            <p:cNvSpPr/>
            <p:nvPr/>
          </p:nvSpPr>
          <p:spPr>
            <a:xfrm rot="5400000">
              <a:off x="-2125700" y="4162800"/>
              <a:ext cx="7684500" cy="349200"/>
            </a:xfrm>
            <a:prstGeom prst="roundRect">
              <a:avLst>
                <a:gd name="adj" fmla="val 16667"/>
              </a:avLst>
            </a:prstGeom>
            <a:solidFill>
              <a:srgbClr val="B7B7B7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3"/>
            <p:cNvSpPr/>
            <p:nvPr/>
          </p:nvSpPr>
          <p:spPr>
            <a:xfrm>
              <a:off x="970450" y="7782600"/>
              <a:ext cx="1492200" cy="7674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99999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5" name="Google Shape;1235;p43"/>
            <p:cNvGrpSpPr/>
            <p:nvPr/>
          </p:nvGrpSpPr>
          <p:grpSpPr>
            <a:xfrm>
              <a:off x="687856" y="616756"/>
              <a:ext cx="2057400" cy="1936800"/>
              <a:chOff x="3982031" y="2007556"/>
              <a:chExt cx="2057400" cy="1936800"/>
            </a:xfrm>
          </p:grpSpPr>
          <p:sp>
            <p:nvSpPr>
              <p:cNvPr id="1236" name="Google Shape;1236;p43"/>
              <p:cNvSpPr/>
              <p:nvPr/>
            </p:nvSpPr>
            <p:spPr>
              <a:xfrm rot="7798766">
                <a:off x="4839840" y="1777110"/>
                <a:ext cx="341783" cy="239766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43"/>
              <p:cNvSpPr/>
              <p:nvPr/>
            </p:nvSpPr>
            <p:spPr>
              <a:xfrm rot="2700000">
                <a:off x="4839970" y="1777198"/>
                <a:ext cx="341533" cy="239751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43"/>
              <p:cNvSpPr txBox="1"/>
              <p:nvPr/>
            </p:nvSpPr>
            <p:spPr>
              <a:xfrm rot="2423538">
                <a:off x="3977376" y="2385031"/>
                <a:ext cx="1061545" cy="329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/>
              </a:p>
            </p:txBody>
          </p:sp>
          <p:sp>
            <p:nvSpPr>
              <p:cNvPr id="1239" name="Google Shape;1239;p43"/>
              <p:cNvSpPr txBox="1"/>
              <p:nvPr/>
            </p:nvSpPr>
            <p:spPr>
              <a:xfrm rot="2423680">
                <a:off x="5011698" y="3225706"/>
                <a:ext cx="956409" cy="329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/>
              </a:p>
            </p:txBody>
          </p:sp>
          <p:sp>
            <p:nvSpPr>
              <p:cNvPr id="1240" name="Google Shape;1240;p43"/>
              <p:cNvSpPr txBox="1"/>
              <p:nvPr/>
            </p:nvSpPr>
            <p:spPr>
              <a:xfrm rot="-2699615">
                <a:off x="4091914" y="2758363"/>
                <a:ext cx="1895824" cy="3292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/>
              </a:p>
            </p:txBody>
          </p:sp>
        </p:grpSp>
        <p:grpSp>
          <p:nvGrpSpPr>
            <p:cNvPr id="1241" name="Google Shape;1241;p43"/>
            <p:cNvGrpSpPr/>
            <p:nvPr/>
          </p:nvGrpSpPr>
          <p:grpSpPr>
            <a:xfrm rot="-2700000">
              <a:off x="-553945" y="4117563"/>
              <a:ext cx="8271011" cy="1132189"/>
              <a:chOff x="12901750" y="5897425"/>
              <a:chExt cx="8271091" cy="1132200"/>
            </a:xfrm>
          </p:grpSpPr>
          <p:grpSp>
            <p:nvGrpSpPr>
              <p:cNvPr id="1242" name="Google Shape;1242;p43"/>
              <p:cNvGrpSpPr/>
              <p:nvPr/>
            </p:nvGrpSpPr>
            <p:grpSpPr>
              <a:xfrm rot="5400000">
                <a:off x="17941867" y="3417921"/>
                <a:ext cx="370717" cy="6091231"/>
                <a:chOff x="941300" y="167475"/>
                <a:chExt cx="216300" cy="2675700"/>
              </a:xfrm>
            </p:grpSpPr>
            <p:sp>
              <p:nvSpPr>
                <p:cNvPr id="1243" name="Google Shape;1243;p43"/>
                <p:cNvSpPr/>
                <p:nvPr/>
              </p:nvSpPr>
              <p:spPr>
                <a:xfrm>
                  <a:off x="941300" y="16539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4" name="Google Shape;1244;p43"/>
                <p:cNvSpPr/>
                <p:nvPr/>
              </p:nvSpPr>
              <p:spPr>
                <a:xfrm>
                  <a:off x="941300" y="13566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5" name="Google Shape;1245;p43"/>
                <p:cNvSpPr/>
                <p:nvPr/>
              </p:nvSpPr>
              <p:spPr>
                <a:xfrm>
                  <a:off x="941300" y="10593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6" name="Google Shape;1246;p43"/>
                <p:cNvSpPr/>
                <p:nvPr/>
              </p:nvSpPr>
              <p:spPr>
                <a:xfrm>
                  <a:off x="941300" y="7620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7" name="Google Shape;1247;p43"/>
                <p:cNvSpPr/>
                <p:nvPr/>
              </p:nvSpPr>
              <p:spPr>
                <a:xfrm>
                  <a:off x="941300" y="4647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8" name="Google Shape;1248;p43"/>
                <p:cNvSpPr/>
                <p:nvPr/>
              </p:nvSpPr>
              <p:spPr>
                <a:xfrm>
                  <a:off x="941300" y="1674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9" name="Google Shape;1249;p43"/>
                <p:cNvSpPr/>
                <p:nvPr/>
              </p:nvSpPr>
              <p:spPr>
                <a:xfrm>
                  <a:off x="941300" y="25458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0" name="Google Shape;1250;p43"/>
                <p:cNvSpPr/>
                <p:nvPr/>
              </p:nvSpPr>
              <p:spPr>
                <a:xfrm>
                  <a:off x="941300" y="22485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1" name="Google Shape;1251;p43"/>
                <p:cNvSpPr/>
                <p:nvPr/>
              </p:nvSpPr>
              <p:spPr>
                <a:xfrm>
                  <a:off x="941300" y="19512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52" name="Google Shape;1252;p43"/>
              <p:cNvSpPr/>
              <p:nvPr/>
            </p:nvSpPr>
            <p:spPr>
              <a:xfrm rot="5400000">
                <a:off x="13878600" y="5717425"/>
                <a:ext cx="1132200" cy="1492200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43"/>
              <p:cNvSpPr/>
              <p:nvPr/>
            </p:nvSpPr>
            <p:spPr>
              <a:xfrm rot="5400000">
                <a:off x="12967000" y="6052820"/>
                <a:ext cx="690900" cy="821400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54" name="Google Shape;1254;p43"/>
            <p:cNvSpPr/>
            <p:nvPr/>
          </p:nvSpPr>
          <p:spPr>
            <a:xfrm>
              <a:off x="511050" y="3205025"/>
              <a:ext cx="914400" cy="8574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3"/>
            <p:cNvSpPr/>
            <p:nvPr/>
          </p:nvSpPr>
          <p:spPr>
            <a:xfrm>
              <a:off x="734850" y="3395675"/>
              <a:ext cx="466800" cy="476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3"/>
            <p:cNvSpPr/>
            <p:nvPr/>
          </p:nvSpPr>
          <p:spPr>
            <a:xfrm>
              <a:off x="2007650" y="3205025"/>
              <a:ext cx="914400" cy="8574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3"/>
            <p:cNvSpPr/>
            <p:nvPr/>
          </p:nvSpPr>
          <p:spPr>
            <a:xfrm>
              <a:off x="2231450" y="3395675"/>
              <a:ext cx="466800" cy="476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6" name="Google Shape;1256;p43"/>
          <p:cNvSpPr/>
          <p:nvPr/>
        </p:nvSpPr>
        <p:spPr>
          <a:xfrm>
            <a:off x="5824075" y="2387100"/>
            <a:ext cx="402000" cy="18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43"/>
          <p:cNvSpPr/>
          <p:nvPr/>
        </p:nvSpPr>
        <p:spPr>
          <a:xfrm>
            <a:off x="6140400" y="2551038"/>
            <a:ext cx="402000" cy="18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" name="Google Shape;1258;p43"/>
          <p:cNvSpPr/>
          <p:nvPr/>
        </p:nvSpPr>
        <p:spPr>
          <a:xfrm>
            <a:off x="6140400" y="2204838"/>
            <a:ext cx="402000" cy="18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9" name="Google Shape;1259;p43"/>
          <p:cNvSpPr/>
          <p:nvPr/>
        </p:nvSpPr>
        <p:spPr>
          <a:xfrm rot="-5400000" flipH="1">
            <a:off x="6381800" y="2369475"/>
            <a:ext cx="366600" cy="33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p43"/>
          <p:cNvSpPr/>
          <p:nvPr/>
        </p:nvSpPr>
        <p:spPr>
          <a:xfrm rot="-5400000" flipH="1">
            <a:off x="5624125" y="2369475"/>
            <a:ext cx="366600" cy="33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p43"/>
          <p:cNvSpPr/>
          <p:nvPr/>
        </p:nvSpPr>
        <p:spPr>
          <a:xfrm>
            <a:off x="6053088" y="2031375"/>
            <a:ext cx="284000" cy="657225"/>
          </a:xfrm>
          <a:custGeom>
            <a:avLst/>
            <a:gdLst/>
            <a:ahLst/>
            <a:cxnLst/>
            <a:rect l="l" t="t" r="r" b="b"/>
            <a:pathLst>
              <a:path w="11360" h="26289" extrusionOk="0">
                <a:moveTo>
                  <a:pt x="954" y="0"/>
                </a:moveTo>
                <a:cubicBezTo>
                  <a:pt x="891" y="1683"/>
                  <a:pt x="-824" y="8191"/>
                  <a:pt x="573" y="10096"/>
                </a:cubicBezTo>
                <a:cubicBezTo>
                  <a:pt x="1970" y="12001"/>
                  <a:pt x="7653" y="10255"/>
                  <a:pt x="9336" y="11430"/>
                </a:cubicBezTo>
                <a:cubicBezTo>
                  <a:pt x="11019" y="12605"/>
                  <a:pt x="12067" y="15939"/>
                  <a:pt x="10670" y="17145"/>
                </a:cubicBezTo>
                <a:cubicBezTo>
                  <a:pt x="9273" y="18352"/>
                  <a:pt x="2478" y="17145"/>
                  <a:pt x="954" y="18669"/>
                </a:cubicBezTo>
                <a:cubicBezTo>
                  <a:pt x="-570" y="20193"/>
                  <a:pt x="1431" y="25019"/>
                  <a:pt x="1526" y="26289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AU"/>
          </a:p>
        </p:txBody>
      </p:sp>
      <p:sp>
        <p:nvSpPr>
          <p:cNvPr id="1262" name="Google Shape;1262;p43"/>
          <p:cNvSpPr/>
          <p:nvPr/>
        </p:nvSpPr>
        <p:spPr>
          <a:xfrm rot="10800000">
            <a:off x="6107813" y="3870988"/>
            <a:ext cx="402000" cy="18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43"/>
          <p:cNvSpPr/>
          <p:nvPr/>
        </p:nvSpPr>
        <p:spPr>
          <a:xfrm rot="10800000">
            <a:off x="5791488" y="3707050"/>
            <a:ext cx="402000" cy="18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43"/>
          <p:cNvSpPr/>
          <p:nvPr/>
        </p:nvSpPr>
        <p:spPr>
          <a:xfrm rot="10800000">
            <a:off x="5791488" y="4051300"/>
            <a:ext cx="402000" cy="18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43"/>
          <p:cNvSpPr/>
          <p:nvPr/>
        </p:nvSpPr>
        <p:spPr>
          <a:xfrm rot="5400000" flipH="1">
            <a:off x="5585488" y="3873613"/>
            <a:ext cx="366600" cy="33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6" name="Google Shape;1266;p43"/>
          <p:cNvSpPr/>
          <p:nvPr/>
        </p:nvSpPr>
        <p:spPr>
          <a:xfrm rot="5400000" flipH="1">
            <a:off x="6343163" y="3873613"/>
            <a:ext cx="366600" cy="33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p43"/>
          <p:cNvSpPr/>
          <p:nvPr/>
        </p:nvSpPr>
        <p:spPr>
          <a:xfrm rot="10800000">
            <a:off x="5996800" y="3587788"/>
            <a:ext cx="284000" cy="657225"/>
          </a:xfrm>
          <a:custGeom>
            <a:avLst/>
            <a:gdLst/>
            <a:ahLst/>
            <a:cxnLst/>
            <a:rect l="l" t="t" r="r" b="b"/>
            <a:pathLst>
              <a:path w="11360" h="26289" extrusionOk="0">
                <a:moveTo>
                  <a:pt x="954" y="0"/>
                </a:moveTo>
                <a:cubicBezTo>
                  <a:pt x="891" y="1683"/>
                  <a:pt x="-824" y="8191"/>
                  <a:pt x="573" y="10096"/>
                </a:cubicBezTo>
                <a:cubicBezTo>
                  <a:pt x="1970" y="12001"/>
                  <a:pt x="7653" y="10255"/>
                  <a:pt x="9336" y="11430"/>
                </a:cubicBezTo>
                <a:cubicBezTo>
                  <a:pt x="11019" y="12605"/>
                  <a:pt x="12067" y="15939"/>
                  <a:pt x="10670" y="17145"/>
                </a:cubicBezTo>
                <a:cubicBezTo>
                  <a:pt x="9273" y="18352"/>
                  <a:pt x="2478" y="17145"/>
                  <a:pt x="954" y="18669"/>
                </a:cubicBezTo>
                <a:cubicBezTo>
                  <a:pt x="-570" y="20193"/>
                  <a:pt x="1431" y="25019"/>
                  <a:pt x="1526" y="26289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AU"/>
          </a:p>
        </p:txBody>
      </p:sp>
      <p:pic>
        <p:nvPicPr>
          <p:cNvPr id="1268" name="Google Shape;126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4527" y="2933572"/>
            <a:ext cx="361138" cy="411204"/>
          </a:xfrm>
          <a:prstGeom prst="rect">
            <a:avLst/>
          </a:prstGeom>
          <a:noFill/>
          <a:ln>
            <a:noFill/>
          </a:ln>
        </p:spPr>
      </p:pic>
      <p:sp>
        <p:nvSpPr>
          <p:cNvPr id="1272" name="Google Shape;1272;p43"/>
          <p:cNvSpPr/>
          <p:nvPr/>
        </p:nvSpPr>
        <p:spPr>
          <a:xfrm>
            <a:off x="6548461" y="81650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46"/>
          <p:cNvSpPr/>
          <p:nvPr/>
        </p:nvSpPr>
        <p:spPr>
          <a:xfrm rot="8100553">
            <a:off x="2249087" y="2170089"/>
            <a:ext cx="1317976" cy="16291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5" name="Google Shape;1315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Cambios de vías</a:t>
            </a:r>
            <a:endParaRPr/>
          </a:p>
        </p:txBody>
      </p:sp>
      <p:sp>
        <p:nvSpPr>
          <p:cNvPr id="1322" name="Google Shape;1322;p46"/>
          <p:cNvSpPr txBox="1">
            <a:spLocks noGrp="1"/>
          </p:cNvSpPr>
          <p:nvPr>
            <p:ph type="body" idx="1"/>
          </p:nvPr>
        </p:nvSpPr>
        <p:spPr>
          <a:xfrm>
            <a:off x="6741775" y="615150"/>
            <a:ext cx="2402100" cy="5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Permite acceder a diferentes vías.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16" name="Google Shape;1316;p4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345" name="Google Shape;1345;p46"/>
          <p:cNvSpPr txBox="1">
            <a:spLocks noGrp="1"/>
          </p:cNvSpPr>
          <p:nvPr>
            <p:ph type="subTitle" idx="4294967295"/>
          </p:nvPr>
        </p:nvSpPr>
        <p:spPr>
          <a:xfrm>
            <a:off x="5380038" y="1971675"/>
            <a:ext cx="3763962" cy="5540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Posición normal: circulación directa.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46" name="Google Shape;1346;p46"/>
          <p:cNvSpPr txBox="1">
            <a:spLocks noGrp="1"/>
          </p:cNvSpPr>
          <p:nvPr>
            <p:ph type="subTitle" idx="4294967295"/>
          </p:nvPr>
        </p:nvSpPr>
        <p:spPr>
          <a:xfrm>
            <a:off x="5235575" y="3609975"/>
            <a:ext cx="3908425" cy="5540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Posición reversa: circulación ramificada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17" name="Google Shape;1317;p46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8" name="Google Shape;1318;p46"/>
          <p:cNvSpPr/>
          <p:nvPr/>
        </p:nvSpPr>
        <p:spPr>
          <a:xfrm>
            <a:off x="0" y="1702325"/>
            <a:ext cx="14328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46"/>
          <p:cNvSpPr/>
          <p:nvPr/>
        </p:nvSpPr>
        <p:spPr>
          <a:xfrm>
            <a:off x="1432800" y="1702325"/>
            <a:ext cx="14328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" name="Google Shape;1320;p46"/>
          <p:cNvSpPr/>
          <p:nvPr/>
        </p:nvSpPr>
        <p:spPr>
          <a:xfrm>
            <a:off x="2865600" y="1702325"/>
            <a:ext cx="836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46"/>
          <p:cNvSpPr/>
          <p:nvPr/>
        </p:nvSpPr>
        <p:spPr>
          <a:xfrm>
            <a:off x="5147700" y="1702325"/>
            <a:ext cx="1014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46"/>
          <p:cNvSpPr/>
          <p:nvPr/>
        </p:nvSpPr>
        <p:spPr>
          <a:xfrm>
            <a:off x="3714900" y="1702325"/>
            <a:ext cx="14328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46"/>
          <p:cNvSpPr/>
          <p:nvPr/>
        </p:nvSpPr>
        <p:spPr>
          <a:xfrm>
            <a:off x="1432800" y="2631525"/>
            <a:ext cx="7494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46"/>
          <p:cNvSpPr/>
          <p:nvPr/>
        </p:nvSpPr>
        <p:spPr>
          <a:xfrm>
            <a:off x="2182326" y="2631525"/>
            <a:ext cx="6834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46"/>
          <p:cNvSpPr/>
          <p:nvPr/>
        </p:nvSpPr>
        <p:spPr>
          <a:xfrm>
            <a:off x="2865850" y="2631513"/>
            <a:ext cx="1014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46"/>
          <p:cNvSpPr/>
          <p:nvPr/>
        </p:nvSpPr>
        <p:spPr>
          <a:xfrm>
            <a:off x="5147700" y="2631525"/>
            <a:ext cx="1014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46"/>
          <p:cNvSpPr/>
          <p:nvPr/>
        </p:nvSpPr>
        <p:spPr>
          <a:xfrm>
            <a:off x="3878700" y="2631513"/>
            <a:ext cx="1269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46"/>
          <p:cNvSpPr/>
          <p:nvPr/>
        </p:nvSpPr>
        <p:spPr>
          <a:xfrm rot="8100553">
            <a:off x="2249087" y="3812089"/>
            <a:ext cx="1317976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46"/>
          <p:cNvSpPr/>
          <p:nvPr/>
        </p:nvSpPr>
        <p:spPr>
          <a:xfrm>
            <a:off x="0" y="3344325"/>
            <a:ext cx="1432800" cy="162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46"/>
          <p:cNvSpPr/>
          <p:nvPr/>
        </p:nvSpPr>
        <p:spPr>
          <a:xfrm>
            <a:off x="2865600" y="3344325"/>
            <a:ext cx="836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46"/>
          <p:cNvSpPr/>
          <p:nvPr/>
        </p:nvSpPr>
        <p:spPr>
          <a:xfrm>
            <a:off x="5147700" y="3344325"/>
            <a:ext cx="1014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46"/>
          <p:cNvSpPr/>
          <p:nvPr/>
        </p:nvSpPr>
        <p:spPr>
          <a:xfrm>
            <a:off x="3714900" y="3344325"/>
            <a:ext cx="14328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46"/>
          <p:cNvSpPr/>
          <p:nvPr/>
        </p:nvSpPr>
        <p:spPr>
          <a:xfrm>
            <a:off x="2182326" y="4267175"/>
            <a:ext cx="6834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46"/>
          <p:cNvSpPr/>
          <p:nvPr/>
        </p:nvSpPr>
        <p:spPr>
          <a:xfrm>
            <a:off x="5147700" y="4267175"/>
            <a:ext cx="1014000" cy="162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46"/>
          <p:cNvSpPr/>
          <p:nvPr/>
        </p:nvSpPr>
        <p:spPr>
          <a:xfrm>
            <a:off x="3878700" y="4267163"/>
            <a:ext cx="1269000" cy="162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37" name="Google Shape;1337;p46"/>
          <p:cNvCxnSpPr>
            <a:stCxn id="1323" idx="3"/>
            <a:endCxn id="1319" idx="1"/>
          </p:cNvCxnSpPr>
          <p:nvPr/>
        </p:nvCxnSpPr>
        <p:spPr>
          <a:xfrm rot="10800000">
            <a:off x="1432800" y="1783775"/>
            <a:ext cx="3714900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8" name="Google Shape;1338;p46"/>
          <p:cNvCxnSpPr>
            <a:stCxn id="1339" idx="3"/>
            <a:endCxn id="1328" idx="3"/>
          </p:cNvCxnSpPr>
          <p:nvPr/>
        </p:nvCxnSpPr>
        <p:spPr>
          <a:xfrm>
            <a:off x="1432675" y="2712975"/>
            <a:ext cx="3714900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39" name="Google Shape;1339;p46"/>
          <p:cNvSpPr/>
          <p:nvPr/>
        </p:nvSpPr>
        <p:spPr>
          <a:xfrm>
            <a:off x="-125" y="2631525"/>
            <a:ext cx="14328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46"/>
          <p:cNvSpPr/>
          <p:nvPr/>
        </p:nvSpPr>
        <p:spPr>
          <a:xfrm>
            <a:off x="1432925" y="4267175"/>
            <a:ext cx="7494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p46"/>
          <p:cNvSpPr/>
          <p:nvPr/>
        </p:nvSpPr>
        <p:spPr>
          <a:xfrm>
            <a:off x="0" y="4267175"/>
            <a:ext cx="14328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46"/>
          <p:cNvSpPr/>
          <p:nvPr/>
        </p:nvSpPr>
        <p:spPr>
          <a:xfrm>
            <a:off x="2865600" y="4267163"/>
            <a:ext cx="1014000" cy="162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3" name="Google Shape;1343;p46"/>
          <p:cNvSpPr/>
          <p:nvPr/>
        </p:nvSpPr>
        <p:spPr>
          <a:xfrm>
            <a:off x="1432800" y="3344325"/>
            <a:ext cx="1432800" cy="162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46"/>
          <p:cNvSpPr/>
          <p:nvPr/>
        </p:nvSpPr>
        <p:spPr>
          <a:xfrm>
            <a:off x="1432825" y="3410437"/>
            <a:ext cx="3703325" cy="941300"/>
          </a:xfrm>
          <a:custGeom>
            <a:avLst/>
            <a:gdLst/>
            <a:ahLst/>
            <a:cxnLst/>
            <a:rect l="l" t="t" r="r" b="b"/>
            <a:pathLst>
              <a:path w="148133" h="37652" extrusionOk="0">
                <a:moveTo>
                  <a:pt x="0" y="37561"/>
                </a:moveTo>
                <a:cubicBezTo>
                  <a:pt x="5829" y="37463"/>
                  <a:pt x="26942" y="38100"/>
                  <a:pt x="34976" y="36973"/>
                </a:cubicBezTo>
                <a:cubicBezTo>
                  <a:pt x="43010" y="35846"/>
                  <a:pt x="41246" y="36532"/>
                  <a:pt x="48202" y="30801"/>
                </a:cubicBezTo>
                <a:cubicBezTo>
                  <a:pt x="55158" y="25070"/>
                  <a:pt x="68531" y="7533"/>
                  <a:pt x="76712" y="2585"/>
                </a:cubicBezTo>
                <a:cubicBezTo>
                  <a:pt x="84893" y="-2363"/>
                  <a:pt x="85383" y="1360"/>
                  <a:pt x="97286" y="1115"/>
                </a:cubicBezTo>
                <a:cubicBezTo>
                  <a:pt x="109190" y="870"/>
                  <a:pt x="139659" y="1115"/>
                  <a:pt x="148133" y="1115"/>
                </a:cubicBezTo>
              </a:path>
            </a:pathLst>
          </a:cu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47"/>
          <p:cNvSpPr/>
          <p:nvPr/>
        </p:nvSpPr>
        <p:spPr>
          <a:xfrm rot="-2341767">
            <a:off x="828504" y="2208912"/>
            <a:ext cx="893254" cy="162955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Señales de la máquina de cambios</a:t>
            </a:r>
            <a:endParaRPr/>
          </a:p>
        </p:txBody>
      </p:sp>
      <p:sp>
        <p:nvSpPr>
          <p:cNvPr id="1364" name="Google Shape;1364;p47"/>
          <p:cNvSpPr txBox="1">
            <a:spLocks noGrp="1"/>
          </p:cNvSpPr>
          <p:nvPr>
            <p:ph type="body" idx="1"/>
          </p:nvPr>
        </p:nvSpPr>
        <p:spPr>
          <a:xfrm>
            <a:off x="2261600" y="1622900"/>
            <a:ext cx="3203400" cy="13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Comando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C27BA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Indicación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93C47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Correspondencia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53" name="Google Shape;1353;p4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365" name="Google Shape;1365;p47"/>
          <p:cNvSpPr txBox="1">
            <a:spLocks noGrp="1"/>
          </p:cNvSpPr>
          <p:nvPr>
            <p:ph type="subTitle" idx="4294967295"/>
          </p:nvPr>
        </p:nvSpPr>
        <p:spPr>
          <a:xfrm>
            <a:off x="1959481" y="3198245"/>
            <a:ext cx="3201988" cy="1335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Comando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C27BA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Indicación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Reverso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 dirty="0">
                <a:solidFill>
                  <a:srgbClr val="93C47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Correspondencia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Ninguna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54" name="Google Shape;1354;p47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47"/>
          <p:cNvSpPr/>
          <p:nvPr/>
        </p:nvSpPr>
        <p:spPr>
          <a:xfrm>
            <a:off x="577950" y="1906850"/>
            <a:ext cx="893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47"/>
          <p:cNvSpPr/>
          <p:nvPr/>
        </p:nvSpPr>
        <p:spPr>
          <a:xfrm>
            <a:off x="1090963" y="2472050"/>
            <a:ext cx="893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47"/>
          <p:cNvSpPr/>
          <p:nvPr/>
        </p:nvSpPr>
        <p:spPr>
          <a:xfrm>
            <a:off x="1471475" y="19068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47"/>
          <p:cNvSpPr/>
          <p:nvPr/>
        </p:nvSpPr>
        <p:spPr>
          <a:xfrm>
            <a:off x="577963" y="24720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47"/>
          <p:cNvSpPr/>
          <p:nvPr/>
        </p:nvSpPr>
        <p:spPr>
          <a:xfrm rot="-2341767">
            <a:off x="828529" y="3784312"/>
            <a:ext cx="893254" cy="162955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47"/>
          <p:cNvSpPr/>
          <p:nvPr/>
        </p:nvSpPr>
        <p:spPr>
          <a:xfrm>
            <a:off x="577975" y="3482250"/>
            <a:ext cx="893400" cy="162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47"/>
          <p:cNvSpPr/>
          <p:nvPr/>
        </p:nvSpPr>
        <p:spPr>
          <a:xfrm>
            <a:off x="1090988" y="4047450"/>
            <a:ext cx="893400" cy="162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47"/>
          <p:cNvSpPr/>
          <p:nvPr/>
        </p:nvSpPr>
        <p:spPr>
          <a:xfrm>
            <a:off x="1471500" y="34822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47"/>
          <p:cNvSpPr/>
          <p:nvPr/>
        </p:nvSpPr>
        <p:spPr>
          <a:xfrm>
            <a:off x="577988" y="40474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p47"/>
          <p:cNvSpPr/>
          <p:nvPr/>
        </p:nvSpPr>
        <p:spPr>
          <a:xfrm>
            <a:off x="5897400" y="2053850"/>
            <a:ext cx="321000" cy="3156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47"/>
          <p:cNvSpPr/>
          <p:nvPr/>
        </p:nvSpPr>
        <p:spPr>
          <a:xfrm>
            <a:off x="5897400" y="2594450"/>
            <a:ext cx="321000" cy="3156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47"/>
          <p:cNvSpPr/>
          <p:nvPr/>
        </p:nvSpPr>
        <p:spPr>
          <a:xfrm>
            <a:off x="5897400" y="3135050"/>
            <a:ext cx="321000" cy="3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9" name="Google Shape;1369;p47"/>
          <p:cNvSpPr txBox="1"/>
          <p:nvPr/>
        </p:nvSpPr>
        <p:spPr>
          <a:xfrm>
            <a:off x="6306675" y="1906850"/>
            <a:ext cx="24552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 que pido al sistema</a:t>
            </a:r>
            <a:endParaRPr/>
          </a:p>
        </p:txBody>
      </p:sp>
      <p:sp>
        <p:nvSpPr>
          <p:cNvPr id="1370" name="Google Shape;1370;p47"/>
          <p:cNvSpPr txBox="1"/>
          <p:nvPr/>
        </p:nvSpPr>
        <p:spPr>
          <a:xfrm>
            <a:off x="6395275" y="2447450"/>
            <a:ext cx="21945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 que leo del campo</a:t>
            </a:r>
            <a:endParaRPr/>
          </a:p>
        </p:txBody>
      </p:sp>
      <p:sp>
        <p:nvSpPr>
          <p:cNvPr id="1371" name="Google Shape;1371;p47"/>
          <p:cNvSpPr txBox="1"/>
          <p:nvPr/>
        </p:nvSpPr>
        <p:spPr>
          <a:xfrm>
            <a:off x="6438050" y="2988050"/>
            <a:ext cx="17343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Estado asumido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ctrTitle" idx="4294967295"/>
          </p:nvPr>
        </p:nvSpPr>
        <p:spPr>
          <a:xfrm>
            <a:off x="1220707" y="2329152"/>
            <a:ext cx="6594475" cy="1160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9800"/>
                </a:solidFill>
              </a:rPr>
              <a:t>CONICET-GICSAFe</a:t>
            </a:r>
            <a:endParaRPr sz="6000" dirty="0">
              <a:solidFill>
                <a:srgbClr val="FF9800"/>
              </a:solidFill>
            </a:endParaRPr>
          </a:p>
        </p:txBody>
      </p:sp>
      <p:sp>
        <p:nvSpPr>
          <p:cNvPr id="204" name="Google Shape;204;p13"/>
          <p:cNvSpPr txBox="1">
            <a:spLocks noGrp="1"/>
          </p:cNvSpPr>
          <p:nvPr>
            <p:ph type="subTitle" idx="4294967295"/>
          </p:nvPr>
        </p:nvSpPr>
        <p:spPr>
          <a:xfrm>
            <a:off x="401781" y="3145799"/>
            <a:ext cx="8097981" cy="5448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Grupo de Investigación y Control para la Seguridad y Aplicaciones Ferroviarias</a:t>
            </a:r>
            <a:endParaRPr sz="2000" b="1" dirty="0"/>
          </a:p>
        </p:txBody>
      </p:sp>
      <p:pic>
        <p:nvPicPr>
          <p:cNvPr id="206" name="Google Shape;206;p13"/>
          <p:cNvPicPr preferRelativeResize="0"/>
          <p:nvPr/>
        </p:nvPicPr>
        <p:blipFill rotWithShape="1">
          <a:blip r:embed="rId3">
            <a:alphaModFix/>
          </a:blip>
          <a:srcRect l="49" r="49"/>
          <a:stretch/>
        </p:blipFill>
        <p:spPr>
          <a:xfrm>
            <a:off x="3320425" y="386525"/>
            <a:ext cx="2395040" cy="205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25"/>
          <p:cNvSpPr txBox="1">
            <a:spLocks noGrp="1"/>
          </p:cNvSpPr>
          <p:nvPr>
            <p:ph type="ctrTitle"/>
          </p:nvPr>
        </p:nvSpPr>
        <p:spPr>
          <a:xfrm>
            <a:off x="0" y="2871150"/>
            <a:ext cx="4609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railML 2.0 vs railML 3.0</a:t>
            </a:r>
            <a:endParaRPr sz="3600" dirty="0"/>
          </a:p>
        </p:txBody>
      </p:sp>
      <p:sp>
        <p:nvSpPr>
          <p:cNvPr id="702" name="Google Shape;702;p25"/>
          <p:cNvSpPr txBox="1">
            <a:spLocks noGrp="1"/>
          </p:cNvSpPr>
          <p:nvPr>
            <p:ph type="subTitle" idx="1"/>
          </p:nvPr>
        </p:nvSpPr>
        <p:spPr>
          <a:xfrm>
            <a:off x="131675" y="3975450"/>
            <a:ext cx="4671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Enfoque funcional vs geográfico</a:t>
            </a:r>
            <a:endParaRPr sz="2400" dirty="0"/>
          </a:p>
        </p:txBody>
      </p:sp>
      <p:sp>
        <p:nvSpPr>
          <p:cNvPr id="703" name="Google Shape;703;p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704" name="Google Shape;704;p25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2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8296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/>
              <a:t>railML - Auspiciantes</a:t>
            </a:r>
            <a:endParaRPr sz="1900" dirty="0"/>
          </a:p>
        </p:txBody>
      </p:sp>
      <p:sp>
        <p:nvSpPr>
          <p:cNvPr id="670" name="Google Shape;670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671" name="Google Shape;671;p2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2" name="Google Shape;67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588" y="1831450"/>
            <a:ext cx="392430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4963" y="709600"/>
            <a:ext cx="21717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9813" y="1185850"/>
            <a:ext cx="225742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9738" y="2188025"/>
            <a:ext cx="216217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49263" y="1664125"/>
            <a:ext cx="2143125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87338" y="2905950"/>
            <a:ext cx="2190750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63550" y="2602975"/>
            <a:ext cx="211455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14399" y="3398837"/>
            <a:ext cx="2257425" cy="762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687;p23">
            <a:extLst>
              <a:ext uri="{FF2B5EF4-FFF2-40B4-BE49-F238E27FC236}">
                <a16:creationId xmlns:a16="http://schemas.microsoft.com/office/drawing/2014/main" id="{AEA3346D-7468-B5C6-88FA-0365405CF374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43553" t="17454" r="33629" b="22760"/>
          <a:stretch/>
        </p:blipFill>
        <p:spPr>
          <a:xfrm>
            <a:off x="4633578" y="2086439"/>
            <a:ext cx="2028910" cy="1871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4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8296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/>
              <a:t>railML - Jerarquia</a:t>
            </a:r>
            <a:endParaRPr sz="1900" dirty="0"/>
          </a:p>
        </p:txBody>
      </p:sp>
      <p:sp>
        <p:nvSpPr>
          <p:cNvPr id="696" name="Google Shape;696;p24"/>
          <p:cNvSpPr txBox="1">
            <a:spLocks noGrp="1"/>
          </p:cNvSpPr>
          <p:nvPr>
            <p:ph type="body" idx="1"/>
          </p:nvPr>
        </p:nvSpPr>
        <p:spPr>
          <a:xfrm>
            <a:off x="7023700" y="656700"/>
            <a:ext cx="1945500" cy="55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Link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93" name="Google Shape;693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694" name="Google Shape;694;p24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5" name="Google Shape;69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5" y="1393988"/>
            <a:ext cx="8733549" cy="300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710" name="Google Shape;710;p2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878013" cy="6619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RailTopoModel</a:t>
            </a:r>
            <a:endParaRPr/>
          </a:p>
        </p:txBody>
      </p:sp>
      <p:sp>
        <p:nvSpPr>
          <p:cNvPr id="725" name="Google Shape;725;p26"/>
          <p:cNvSpPr txBox="1">
            <a:spLocks noGrp="1"/>
          </p:cNvSpPr>
          <p:nvPr>
            <p:ph type="body" idx="4294967295"/>
          </p:nvPr>
        </p:nvSpPr>
        <p:spPr>
          <a:xfrm>
            <a:off x="7618413" y="260350"/>
            <a:ext cx="1525587" cy="11795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Macro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Meso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Micro</a:t>
            </a:r>
            <a:endParaRPr sz="1400"/>
          </a:p>
        </p:txBody>
      </p:sp>
      <p:sp>
        <p:nvSpPr>
          <p:cNvPr id="727" name="Google Shape;727;p26"/>
          <p:cNvSpPr txBox="1">
            <a:spLocks noGrp="1"/>
          </p:cNvSpPr>
          <p:nvPr>
            <p:ph type="body" idx="4294967295"/>
          </p:nvPr>
        </p:nvSpPr>
        <p:spPr>
          <a:xfrm>
            <a:off x="934414" y="2067306"/>
            <a:ext cx="1525588" cy="11779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 dirty="0"/>
              <a:t>Lines</a:t>
            </a:r>
            <a:endParaRPr sz="1400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 dirty="0"/>
              <a:t>Tracks</a:t>
            </a:r>
            <a:endParaRPr sz="1400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 dirty="0"/>
              <a:t>Nodes</a:t>
            </a:r>
            <a:endParaRPr sz="1400" dirty="0"/>
          </a:p>
        </p:txBody>
      </p:sp>
      <p:sp>
        <p:nvSpPr>
          <p:cNvPr id="728" name="Google Shape;728;p26"/>
          <p:cNvSpPr txBox="1">
            <a:spLocks noGrp="1"/>
          </p:cNvSpPr>
          <p:nvPr>
            <p:ph type="body" idx="4294967295"/>
          </p:nvPr>
        </p:nvSpPr>
        <p:spPr>
          <a:xfrm>
            <a:off x="2259775" y="2149838"/>
            <a:ext cx="1981444" cy="11779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 dirty="0"/>
              <a:t>Rails</a:t>
            </a:r>
            <a:endParaRPr lang="en-AU" sz="1400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-AU" sz="1400" dirty="0"/>
              <a:t>Stations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 dirty="0"/>
              <a:t>Bridges &amp; Tunnels</a:t>
            </a:r>
            <a:endParaRPr sz="1400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 dirty="0"/>
              <a:t>Signal &amp; Balises</a:t>
            </a:r>
            <a:endParaRPr sz="1400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 dirty="0"/>
              <a:t>...</a:t>
            </a:r>
            <a:endParaRPr sz="1400" dirty="0"/>
          </a:p>
        </p:txBody>
      </p:sp>
      <p:sp>
        <p:nvSpPr>
          <p:cNvPr id="729" name="Google Shape;729;p26"/>
          <p:cNvSpPr txBox="1">
            <a:spLocks noGrp="1"/>
          </p:cNvSpPr>
          <p:nvPr>
            <p:ph type="body" idx="4294967295"/>
          </p:nvPr>
        </p:nvSpPr>
        <p:spPr>
          <a:xfrm>
            <a:off x="4067343" y="2113150"/>
            <a:ext cx="1831975" cy="11779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 dirty="0"/>
              <a:t>Speed limits</a:t>
            </a:r>
            <a:endParaRPr sz="1400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 dirty="0"/>
              <a:t>Radio coverage</a:t>
            </a:r>
            <a:endParaRPr sz="1400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 dirty="0"/>
              <a:t>...</a:t>
            </a:r>
            <a:endParaRPr sz="1400" dirty="0"/>
          </a:p>
        </p:txBody>
      </p:sp>
      <p:sp>
        <p:nvSpPr>
          <p:cNvPr id="730" name="Google Shape;730;p26"/>
          <p:cNvSpPr txBox="1">
            <a:spLocks noGrp="1"/>
          </p:cNvSpPr>
          <p:nvPr>
            <p:ph type="body" idx="4294967295"/>
          </p:nvPr>
        </p:nvSpPr>
        <p:spPr>
          <a:xfrm>
            <a:off x="5566580" y="2149438"/>
            <a:ext cx="1525587" cy="11779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 dirty="0"/>
              <a:t>Signalling</a:t>
            </a:r>
            <a:endParaRPr sz="1400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 dirty="0"/>
              <a:t>Interlocking</a:t>
            </a:r>
            <a:endParaRPr sz="1400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 dirty="0"/>
              <a:t>...</a:t>
            </a:r>
            <a:endParaRPr sz="1400" dirty="0"/>
          </a:p>
        </p:txBody>
      </p:sp>
      <p:sp>
        <p:nvSpPr>
          <p:cNvPr id="731" name="Google Shape;731;p26"/>
          <p:cNvSpPr txBox="1">
            <a:spLocks noGrp="1"/>
          </p:cNvSpPr>
          <p:nvPr>
            <p:ph type="body" idx="4294967295"/>
          </p:nvPr>
        </p:nvSpPr>
        <p:spPr>
          <a:xfrm>
            <a:off x="934450" y="4034296"/>
            <a:ext cx="1524000" cy="11779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 dirty="0"/>
              <a:t>Intrinsic</a:t>
            </a:r>
            <a:endParaRPr sz="1400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 dirty="0"/>
              <a:t>Geographic</a:t>
            </a:r>
            <a:endParaRPr sz="1400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 dirty="0"/>
              <a:t>Schematic</a:t>
            </a:r>
            <a:endParaRPr sz="1400" dirty="0"/>
          </a:p>
        </p:txBody>
      </p:sp>
      <p:sp>
        <p:nvSpPr>
          <p:cNvPr id="732" name="Google Shape;732;p26"/>
          <p:cNvSpPr txBox="1">
            <a:spLocks noGrp="1"/>
          </p:cNvSpPr>
          <p:nvPr>
            <p:ph type="body" idx="4294967295"/>
          </p:nvPr>
        </p:nvSpPr>
        <p:spPr>
          <a:xfrm>
            <a:off x="2292677" y="4036448"/>
            <a:ext cx="1525588" cy="11779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 dirty="0"/>
              <a:t>Math/curves</a:t>
            </a:r>
            <a:endParaRPr sz="1400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 dirty="0"/>
              <a:t>Polylines</a:t>
            </a:r>
            <a:endParaRPr sz="1400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 dirty="0"/>
              <a:t>...</a:t>
            </a:r>
            <a:endParaRPr sz="1400" dirty="0"/>
          </a:p>
        </p:txBody>
      </p:sp>
      <p:sp>
        <p:nvSpPr>
          <p:cNvPr id="733" name="Google Shape;733;p26"/>
          <p:cNvSpPr txBox="1">
            <a:spLocks noGrp="1"/>
          </p:cNvSpPr>
          <p:nvPr>
            <p:ph type="body" idx="4294967295"/>
          </p:nvPr>
        </p:nvSpPr>
        <p:spPr>
          <a:xfrm>
            <a:off x="3723825" y="4057025"/>
            <a:ext cx="1925637" cy="11779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 dirty="0"/>
              <a:t>Creation &amp; Update</a:t>
            </a:r>
            <a:endParaRPr sz="1400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 dirty="0"/>
              <a:t>Validity</a:t>
            </a:r>
            <a:endParaRPr sz="1400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 dirty="0"/>
              <a:t>...</a:t>
            </a:r>
            <a:endParaRPr sz="1400" dirty="0"/>
          </a:p>
        </p:txBody>
      </p:sp>
      <p:sp>
        <p:nvSpPr>
          <p:cNvPr id="734" name="Google Shape;734;p26"/>
          <p:cNvSpPr txBox="1">
            <a:spLocks noGrp="1"/>
          </p:cNvSpPr>
          <p:nvPr>
            <p:ph type="body" idx="4294967295"/>
          </p:nvPr>
        </p:nvSpPr>
        <p:spPr>
          <a:xfrm>
            <a:off x="5651050" y="4077602"/>
            <a:ext cx="1525587" cy="11779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 dirty="0"/>
              <a:t>Project</a:t>
            </a:r>
            <a:endParaRPr sz="1400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 dirty="0"/>
              <a:t>Scenarios</a:t>
            </a:r>
            <a:endParaRPr sz="1400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 dirty="0"/>
              <a:t>...</a:t>
            </a:r>
            <a:endParaRPr sz="1400" dirty="0"/>
          </a:p>
        </p:txBody>
      </p:sp>
      <p:sp>
        <p:nvSpPr>
          <p:cNvPr id="711" name="Google Shape;711;p26"/>
          <p:cNvSpPr/>
          <p:nvPr/>
        </p:nvSpPr>
        <p:spPr>
          <a:xfrm>
            <a:off x="1179864" y="1578800"/>
            <a:ext cx="1052100" cy="478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Topology</a:t>
            </a:r>
            <a:endParaRPr b="1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2" name="Google Shape;712;p26"/>
          <p:cNvSpPr/>
          <p:nvPr/>
        </p:nvSpPr>
        <p:spPr>
          <a:xfrm>
            <a:off x="2731400" y="1578800"/>
            <a:ext cx="956700" cy="478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Physical Objects</a:t>
            </a:r>
            <a:endParaRPr b="1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3" name="Google Shape;713;p26"/>
          <p:cNvSpPr/>
          <p:nvPr/>
        </p:nvSpPr>
        <p:spPr>
          <a:xfrm>
            <a:off x="4665498" y="692250"/>
            <a:ext cx="787800" cy="31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Levels</a:t>
            </a:r>
            <a:endParaRPr b="1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4" name="Google Shape;714;p26"/>
          <p:cNvSpPr/>
          <p:nvPr/>
        </p:nvSpPr>
        <p:spPr>
          <a:xfrm>
            <a:off x="3510938" y="143988"/>
            <a:ext cx="956700" cy="478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Railway Network</a:t>
            </a:r>
            <a:endParaRPr b="1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5" name="Google Shape;715;p26"/>
          <p:cNvSpPr/>
          <p:nvPr/>
        </p:nvSpPr>
        <p:spPr>
          <a:xfrm>
            <a:off x="4224887" y="1578800"/>
            <a:ext cx="1163400" cy="478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Immaterial Objects</a:t>
            </a:r>
            <a:endParaRPr b="1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6" name="Google Shape;716;p26"/>
          <p:cNvSpPr/>
          <p:nvPr/>
        </p:nvSpPr>
        <p:spPr>
          <a:xfrm>
            <a:off x="5794325" y="1578800"/>
            <a:ext cx="956700" cy="478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Logical Objects</a:t>
            </a:r>
            <a:endParaRPr b="1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7" name="Google Shape;717;p26"/>
          <p:cNvSpPr/>
          <p:nvPr/>
        </p:nvSpPr>
        <p:spPr>
          <a:xfrm>
            <a:off x="5819900" y="3673300"/>
            <a:ext cx="956700" cy="478200"/>
          </a:xfrm>
          <a:prstGeom prst="roundRect">
            <a:avLst>
              <a:gd name="adj" fmla="val 16667"/>
            </a:avLst>
          </a:prstGeom>
          <a:solidFill>
            <a:srgbClr val="FF98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Project</a:t>
            </a:r>
            <a:endParaRPr b="1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8" name="Google Shape;718;p26"/>
          <p:cNvSpPr/>
          <p:nvPr/>
        </p:nvSpPr>
        <p:spPr>
          <a:xfrm>
            <a:off x="4252975" y="3673300"/>
            <a:ext cx="956700" cy="478200"/>
          </a:xfrm>
          <a:prstGeom prst="roundRect">
            <a:avLst>
              <a:gd name="adj" fmla="val 16667"/>
            </a:avLst>
          </a:prstGeom>
          <a:solidFill>
            <a:srgbClr val="FF98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Time</a:t>
            </a:r>
            <a:endParaRPr b="1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9" name="Google Shape;719;p26"/>
          <p:cNvSpPr/>
          <p:nvPr/>
        </p:nvSpPr>
        <p:spPr>
          <a:xfrm>
            <a:off x="2759500" y="3673300"/>
            <a:ext cx="1052100" cy="478200"/>
          </a:xfrm>
          <a:prstGeom prst="roundRect">
            <a:avLst>
              <a:gd name="adj" fmla="val 16667"/>
            </a:avLst>
          </a:prstGeom>
          <a:solidFill>
            <a:srgbClr val="FF98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Geometry</a:t>
            </a:r>
            <a:endParaRPr b="1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0" name="Google Shape;720;p26"/>
          <p:cNvSpPr/>
          <p:nvPr/>
        </p:nvSpPr>
        <p:spPr>
          <a:xfrm>
            <a:off x="1096375" y="3674775"/>
            <a:ext cx="1163400" cy="478200"/>
          </a:xfrm>
          <a:prstGeom prst="roundRect">
            <a:avLst>
              <a:gd name="adj" fmla="val 16667"/>
            </a:avLst>
          </a:prstGeom>
          <a:solidFill>
            <a:srgbClr val="FF98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Positioning System</a:t>
            </a:r>
            <a:endParaRPr b="1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21" name="Google Shape;721;p26"/>
          <p:cNvCxnSpPr>
            <a:stCxn id="714" idx="2"/>
            <a:endCxn id="711" idx="0"/>
          </p:cNvCxnSpPr>
          <p:nvPr/>
        </p:nvCxnSpPr>
        <p:spPr>
          <a:xfrm rot="5400000">
            <a:off x="2369288" y="-41112"/>
            <a:ext cx="956700" cy="2283300"/>
          </a:xfrm>
          <a:prstGeom prst="bentConnector3">
            <a:avLst>
              <a:gd name="adj1" fmla="val 6916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2" name="Google Shape;722;p26"/>
          <p:cNvCxnSpPr>
            <a:stCxn id="714" idx="2"/>
            <a:endCxn id="712" idx="0"/>
          </p:cNvCxnSpPr>
          <p:nvPr/>
        </p:nvCxnSpPr>
        <p:spPr>
          <a:xfrm rot="5400000">
            <a:off x="3121238" y="710838"/>
            <a:ext cx="956700" cy="779400"/>
          </a:xfrm>
          <a:prstGeom prst="bentConnector3">
            <a:avLst>
              <a:gd name="adj1" fmla="val 6916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3" name="Google Shape;723;p26"/>
          <p:cNvCxnSpPr>
            <a:stCxn id="714" idx="2"/>
            <a:endCxn id="715" idx="0"/>
          </p:cNvCxnSpPr>
          <p:nvPr/>
        </p:nvCxnSpPr>
        <p:spPr>
          <a:xfrm rot="-5400000" flipH="1">
            <a:off x="3919538" y="691938"/>
            <a:ext cx="956700" cy="817200"/>
          </a:xfrm>
          <a:prstGeom prst="bentConnector3">
            <a:avLst>
              <a:gd name="adj1" fmla="val 6916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4" name="Google Shape;724;p26"/>
          <p:cNvCxnSpPr>
            <a:stCxn id="714" idx="2"/>
            <a:endCxn id="716" idx="0"/>
          </p:cNvCxnSpPr>
          <p:nvPr/>
        </p:nvCxnSpPr>
        <p:spPr>
          <a:xfrm rot="-5400000" flipH="1">
            <a:off x="4652588" y="-41112"/>
            <a:ext cx="956700" cy="2283300"/>
          </a:xfrm>
          <a:prstGeom prst="bentConnector3">
            <a:avLst>
              <a:gd name="adj1" fmla="val 6855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6" name="Google Shape;726;p26"/>
          <p:cNvCxnSpPr>
            <a:stCxn id="714" idx="2"/>
            <a:endCxn id="713" idx="1"/>
          </p:cNvCxnSpPr>
          <p:nvPr/>
        </p:nvCxnSpPr>
        <p:spPr>
          <a:xfrm rot="-5400000" flipH="1">
            <a:off x="4213388" y="398088"/>
            <a:ext cx="228000" cy="676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5" name="Google Shape;735;p26"/>
          <p:cNvSpPr/>
          <p:nvPr/>
        </p:nvSpPr>
        <p:spPr>
          <a:xfrm>
            <a:off x="7157125" y="1900225"/>
            <a:ext cx="186000" cy="21414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26"/>
          <p:cNvSpPr txBox="1"/>
          <p:nvPr/>
        </p:nvSpPr>
        <p:spPr>
          <a:xfrm>
            <a:off x="294800" y="3255138"/>
            <a:ext cx="738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Dimensions and properties attached to all functional objects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742" name="Google Shape;742;p27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RailTopoModel - Stacks</a:t>
            </a:r>
            <a:endParaRPr sz="1400"/>
          </a:p>
        </p:txBody>
      </p:sp>
      <p:sp>
        <p:nvSpPr>
          <p:cNvPr id="743" name="Google Shape;743;p27"/>
          <p:cNvSpPr/>
          <p:nvPr/>
        </p:nvSpPr>
        <p:spPr>
          <a:xfrm>
            <a:off x="1956200" y="34499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07376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FE2F3"/>
                </a:solidFill>
                <a:latin typeface="Roboto Medium"/>
                <a:ea typeface="Roboto Medium"/>
                <a:cs typeface="Roboto Medium"/>
                <a:sym typeface="Roboto Medium"/>
              </a:rPr>
              <a:t>Topology</a:t>
            </a:r>
            <a:endParaRPr>
              <a:solidFill>
                <a:srgbClr val="CFE2F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4" name="Google Shape;744;p27"/>
          <p:cNvSpPr/>
          <p:nvPr/>
        </p:nvSpPr>
        <p:spPr>
          <a:xfrm>
            <a:off x="1956200" y="29717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FC5E8"/>
                </a:solidFill>
                <a:latin typeface="Roboto Medium"/>
                <a:ea typeface="Roboto Medium"/>
                <a:cs typeface="Roboto Medium"/>
                <a:sym typeface="Roboto Medium"/>
              </a:rPr>
              <a:t>Logical paths</a:t>
            </a:r>
            <a:endParaRPr>
              <a:solidFill>
                <a:srgbClr val="9FC5E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5" name="Google Shape;745;p27"/>
          <p:cNvSpPr/>
          <p:nvPr/>
        </p:nvSpPr>
        <p:spPr>
          <a:xfrm>
            <a:off x="1956200" y="24935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FC5E8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Installations &amp; properties</a:t>
            </a:r>
            <a:endParaRPr>
              <a:solidFill>
                <a:srgbClr val="9FC5E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6" name="Google Shape;746;p27"/>
          <p:cNvSpPr/>
          <p:nvPr/>
        </p:nvSpPr>
        <p:spPr>
          <a:xfrm>
            <a:off x="1956200" y="20153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6FA8D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rPr>
              <a:t>Interlocking</a:t>
            </a:r>
            <a:endParaRPr>
              <a:solidFill>
                <a:srgbClr val="0B5394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7" name="Google Shape;747;p27"/>
          <p:cNvSpPr/>
          <p:nvPr/>
        </p:nvSpPr>
        <p:spPr>
          <a:xfrm>
            <a:off x="1956200" y="15371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Routes</a:t>
            </a:r>
            <a:endParaRPr>
              <a:solidFill>
                <a:srgbClr val="3F537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8" name="Google Shape;748;p27"/>
          <p:cNvSpPr/>
          <p:nvPr/>
        </p:nvSpPr>
        <p:spPr>
          <a:xfrm>
            <a:off x="1956200" y="10589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...</a:t>
            </a:r>
            <a:endParaRPr>
              <a:solidFill>
                <a:srgbClr val="3F537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9" name="Google Shape;749;p27"/>
          <p:cNvSpPr/>
          <p:nvPr/>
        </p:nvSpPr>
        <p:spPr>
          <a:xfrm>
            <a:off x="1339225" y="1022775"/>
            <a:ext cx="271800" cy="29052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27"/>
          <p:cNvSpPr txBox="1"/>
          <p:nvPr/>
        </p:nvSpPr>
        <p:spPr>
          <a:xfrm>
            <a:off x="5459925" y="3488925"/>
            <a:ext cx="148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Wired network</a:t>
            </a:r>
            <a:endParaRPr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1" name="Google Shape;751;p27"/>
          <p:cNvSpPr txBox="1"/>
          <p:nvPr/>
        </p:nvSpPr>
        <p:spPr>
          <a:xfrm>
            <a:off x="5459925" y="3010725"/>
            <a:ext cx="165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Oriented network</a:t>
            </a:r>
            <a:endParaRPr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2" name="Google Shape;752;p27"/>
          <p:cNvSpPr txBox="1"/>
          <p:nvPr/>
        </p:nvSpPr>
        <p:spPr>
          <a:xfrm>
            <a:off x="5459925" y="2408625"/>
            <a:ext cx="32829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Tracks, switches, signals, bridges, gauge, slopes, speed limits</a:t>
            </a:r>
            <a:endParaRPr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3" name="Google Shape;753;p27"/>
          <p:cNvSpPr txBox="1"/>
          <p:nvPr/>
        </p:nvSpPr>
        <p:spPr>
          <a:xfrm>
            <a:off x="5482725" y="2054325"/>
            <a:ext cx="246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Logical and wired behavior</a:t>
            </a:r>
            <a:endParaRPr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4" name="Google Shape;754;p27"/>
          <p:cNvSpPr txBox="1"/>
          <p:nvPr/>
        </p:nvSpPr>
        <p:spPr>
          <a:xfrm>
            <a:off x="5482725" y="1615125"/>
            <a:ext cx="161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Actual routes</a:t>
            </a:r>
            <a:endParaRPr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0"/>
          <p:cNvSpPr/>
          <p:nvPr/>
        </p:nvSpPr>
        <p:spPr>
          <a:xfrm rot="3155296">
            <a:off x="5391175" y="127425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4" name="Google Shape;804;p30"/>
          <p:cNvSpPr/>
          <p:nvPr/>
        </p:nvSpPr>
        <p:spPr>
          <a:xfrm rot="-3155296">
            <a:off x="6543345" y="1243040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5" name="Google Shape;805;p30"/>
          <p:cNvSpPr/>
          <p:nvPr/>
        </p:nvSpPr>
        <p:spPr>
          <a:xfrm rot="3155296">
            <a:off x="1742537" y="127425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6" name="Google Shape;806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807" name="Google Shape;807;p30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RailTopoModel - Levels</a:t>
            </a:r>
            <a:endParaRPr sz="1400"/>
          </a:p>
        </p:txBody>
      </p:sp>
      <p:sp>
        <p:nvSpPr>
          <p:cNvPr id="808" name="Google Shape;808;p30"/>
          <p:cNvSpPr/>
          <p:nvPr/>
        </p:nvSpPr>
        <p:spPr>
          <a:xfrm rot="3155296">
            <a:off x="4496455" y="124303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9" name="Google Shape;809;p30"/>
          <p:cNvSpPr/>
          <p:nvPr/>
        </p:nvSpPr>
        <p:spPr>
          <a:xfrm rot="-3155296">
            <a:off x="2797987" y="1243040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0" name="Google Shape;810;p30"/>
          <p:cNvSpPr/>
          <p:nvPr/>
        </p:nvSpPr>
        <p:spPr>
          <a:xfrm>
            <a:off x="2255672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1" name="Google Shape;811;p30"/>
          <p:cNvSpPr/>
          <p:nvPr/>
        </p:nvSpPr>
        <p:spPr>
          <a:xfrm>
            <a:off x="2783795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2" name="Google Shape;812;p30"/>
          <p:cNvSpPr/>
          <p:nvPr/>
        </p:nvSpPr>
        <p:spPr>
          <a:xfrm>
            <a:off x="3311918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3" name="Google Shape;813;p30"/>
          <p:cNvSpPr/>
          <p:nvPr/>
        </p:nvSpPr>
        <p:spPr>
          <a:xfrm>
            <a:off x="3840040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4" name="Google Shape;814;p30"/>
          <p:cNvSpPr/>
          <p:nvPr/>
        </p:nvSpPr>
        <p:spPr>
          <a:xfrm>
            <a:off x="4368171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5" name="Google Shape;815;p30"/>
          <p:cNvSpPr/>
          <p:nvPr/>
        </p:nvSpPr>
        <p:spPr>
          <a:xfrm>
            <a:off x="3166015" y="907726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6" name="Google Shape;816;p30"/>
          <p:cNvSpPr/>
          <p:nvPr/>
        </p:nvSpPr>
        <p:spPr>
          <a:xfrm>
            <a:off x="3840042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7" name="Google Shape;817;p30"/>
          <p:cNvSpPr/>
          <p:nvPr/>
        </p:nvSpPr>
        <p:spPr>
          <a:xfrm>
            <a:off x="4368128" y="907726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8" name="Google Shape;818;p30"/>
          <p:cNvSpPr/>
          <p:nvPr/>
        </p:nvSpPr>
        <p:spPr>
          <a:xfrm>
            <a:off x="4896295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9" name="Google Shape;819;p30"/>
          <p:cNvSpPr/>
          <p:nvPr/>
        </p:nvSpPr>
        <p:spPr>
          <a:xfrm>
            <a:off x="5424412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0" name="Google Shape;820;p30"/>
          <p:cNvSpPr/>
          <p:nvPr/>
        </p:nvSpPr>
        <p:spPr>
          <a:xfrm>
            <a:off x="1727548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1" name="Google Shape;821;p30"/>
          <p:cNvSpPr/>
          <p:nvPr/>
        </p:nvSpPr>
        <p:spPr>
          <a:xfrm>
            <a:off x="1199425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2" name="Google Shape;822;p30"/>
          <p:cNvSpPr/>
          <p:nvPr/>
        </p:nvSpPr>
        <p:spPr>
          <a:xfrm>
            <a:off x="5952536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3" name="Google Shape;823;p30"/>
          <p:cNvSpPr/>
          <p:nvPr/>
        </p:nvSpPr>
        <p:spPr>
          <a:xfrm>
            <a:off x="6480659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4" name="Google Shape;824;p30"/>
          <p:cNvSpPr/>
          <p:nvPr/>
        </p:nvSpPr>
        <p:spPr>
          <a:xfrm>
            <a:off x="1230193" y="907726"/>
            <a:ext cx="783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5" name="Google Shape;825;p30"/>
          <p:cNvSpPr/>
          <p:nvPr/>
        </p:nvSpPr>
        <p:spPr>
          <a:xfrm>
            <a:off x="2014002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6" name="Google Shape;826;p30"/>
          <p:cNvSpPr/>
          <p:nvPr/>
        </p:nvSpPr>
        <p:spPr>
          <a:xfrm>
            <a:off x="2542088" y="907726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7" name="Google Shape;827;p30"/>
          <p:cNvSpPr/>
          <p:nvPr/>
        </p:nvSpPr>
        <p:spPr>
          <a:xfrm>
            <a:off x="4992131" y="907726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8" name="Google Shape;828;p30"/>
          <p:cNvSpPr/>
          <p:nvPr/>
        </p:nvSpPr>
        <p:spPr>
          <a:xfrm>
            <a:off x="5666158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9" name="Google Shape;829;p30"/>
          <p:cNvSpPr/>
          <p:nvPr/>
        </p:nvSpPr>
        <p:spPr>
          <a:xfrm>
            <a:off x="6194244" y="907726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0" name="Google Shape;830;p30"/>
          <p:cNvSpPr/>
          <p:nvPr/>
        </p:nvSpPr>
        <p:spPr>
          <a:xfrm>
            <a:off x="6818247" y="907726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1" name="Google Shape;831;p30"/>
          <p:cNvSpPr/>
          <p:nvPr/>
        </p:nvSpPr>
        <p:spPr>
          <a:xfrm>
            <a:off x="7492274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2" name="Google Shape;832;p30"/>
          <p:cNvSpPr/>
          <p:nvPr/>
        </p:nvSpPr>
        <p:spPr>
          <a:xfrm>
            <a:off x="7008783" y="1591751"/>
            <a:ext cx="990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3" name="Google Shape;833;p30"/>
          <p:cNvSpPr/>
          <p:nvPr/>
        </p:nvSpPr>
        <p:spPr>
          <a:xfrm rot="3155296">
            <a:off x="5413491" y="253043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4" name="Google Shape;834;p30"/>
          <p:cNvSpPr/>
          <p:nvPr/>
        </p:nvSpPr>
        <p:spPr>
          <a:xfrm rot="-3155296">
            <a:off x="6565661" y="2499215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5" name="Google Shape;835;p30"/>
          <p:cNvSpPr/>
          <p:nvPr/>
        </p:nvSpPr>
        <p:spPr>
          <a:xfrm rot="3155296">
            <a:off x="1764853" y="253043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6" name="Google Shape;836;p30"/>
          <p:cNvSpPr/>
          <p:nvPr/>
        </p:nvSpPr>
        <p:spPr>
          <a:xfrm rot="3155296">
            <a:off x="4518771" y="249920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7" name="Google Shape;837;p30"/>
          <p:cNvSpPr/>
          <p:nvPr/>
        </p:nvSpPr>
        <p:spPr>
          <a:xfrm rot="-3155296">
            <a:off x="2820303" y="2499215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8" name="Google Shape;838;p30"/>
          <p:cNvSpPr/>
          <p:nvPr/>
        </p:nvSpPr>
        <p:spPr>
          <a:xfrm>
            <a:off x="2277988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9" name="Google Shape;839;p30"/>
          <p:cNvSpPr/>
          <p:nvPr/>
        </p:nvSpPr>
        <p:spPr>
          <a:xfrm>
            <a:off x="2806111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0" name="Google Shape;840;p30"/>
          <p:cNvSpPr/>
          <p:nvPr/>
        </p:nvSpPr>
        <p:spPr>
          <a:xfrm>
            <a:off x="3334233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1" name="Google Shape;841;p30"/>
          <p:cNvSpPr/>
          <p:nvPr/>
        </p:nvSpPr>
        <p:spPr>
          <a:xfrm>
            <a:off x="3862356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2" name="Google Shape;842;p30"/>
          <p:cNvSpPr/>
          <p:nvPr/>
        </p:nvSpPr>
        <p:spPr>
          <a:xfrm>
            <a:off x="4390487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3" name="Google Shape;843;p30"/>
          <p:cNvSpPr/>
          <p:nvPr/>
        </p:nvSpPr>
        <p:spPr>
          <a:xfrm>
            <a:off x="3188330" y="2163901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4" name="Google Shape;844;p30"/>
          <p:cNvSpPr/>
          <p:nvPr/>
        </p:nvSpPr>
        <p:spPr>
          <a:xfrm>
            <a:off x="3862357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5" name="Google Shape;845;p30"/>
          <p:cNvSpPr/>
          <p:nvPr/>
        </p:nvSpPr>
        <p:spPr>
          <a:xfrm>
            <a:off x="4390443" y="2163901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6" name="Google Shape;846;p30"/>
          <p:cNvSpPr/>
          <p:nvPr/>
        </p:nvSpPr>
        <p:spPr>
          <a:xfrm>
            <a:off x="4918610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7" name="Google Shape;847;p30"/>
          <p:cNvSpPr/>
          <p:nvPr/>
        </p:nvSpPr>
        <p:spPr>
          <a:xfrm>
            <a:off x="5446728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8" name="Google Shape;848;p30"/>
          <p:cNvSpPr/>
          <p:nvPr/>
        </p:nvSpPr>
        <p:spPr>
          <a:xfrm>
            <a:off x="1749864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9" name="Google Shape;849;p30"/>
          <p:cNvSpPr/>
          <p:nvPr/>
        </p:nvSpPr>
        <p:spPr>
          <a:xfrm>
            <a:off x="1221741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0" name="Google Shape;850;p30"/>
          <p:cNvSpPr/>
          <p:nvPr/>
        </p:nvSpPr>
        <p:spPr>
          <a:xfrm>
            <a:off x="5974852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1" name="Google Shape;851;p30"/>
          <p:cNvSpPr/>
          <p:nvPr/>
        </p:nvSpPr>
        <p:spPr>
          <a:xfrm>
            <a:off x="6502975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2" name="Google Shape;852;p30"/>
          <p:cNvSpPr/>
          <p:nvPr/>
        </p:nvSpPr>
        <p:spPr>
          <a:xfrm>
            <a:off x="1252509" y="2163901"/>
            <a:ext cx="783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3" name="Google Shape;853;p30"/>
          <p:cNvSpPr/>
          <p:nvPr/>
        </p:nvSpPr>
        <p:spPr>
          <a:xfrm>
            <a:off x="2036318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4" name="Google Shape;854;p30"/>
          <p:cNvSpPr/>
          <p:nvPr/>
        </p:nvSpPr>
        <p:spPr>
          <a:xfrm>
            <a:off x="2564404" y="2163901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5" name="Google Shape;855;p30"/>
          <p:cNvSpPr/>
          <p:nvPr/>
        </p:nvSpPr>
        <p:spPr>
          <a:xfrm>
            <a:off x="5014447" y="2163901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6" name="Google Shape;856;p30"/>
          <p:cNvSpPr/>
          <p:nvPr/>
        </p:nvSpPr>
        <p:spPr>
          <a:xfrm>
            <a:off x="5688474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7" name="Google Shape;857;p30"/>
          <p:cNvSpPr/>
          <p:nvPr/>
        </p:nvSpPr>
        <p:spPr>
          <a:xfrm>
            <a:off x="6216560" y="2163901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8" name="Google Shape;858;p30"/>
          <p:cNvSpPr/>
          <p:nvPr/>
        </p:nvSpPr>
        <p:spPr>
          <a:xfrm>
            <a:off x="6840563" y="2163901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9" name="Google Shape;859;p30"/>
          <p:cNvSpPr/>
          <p:nvPr/>
        </p:nvSpPr>
        <p:spPr>
          <a:xfrm>
            <a:off x="7514590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0" name="Google Shape;860;p30"/>
          <p:cNvSpPr/>
          <p:nvPr/>
        </p:nvSpPr>
        <p:spPr>
          <a:xfrm>
            <a:off x="7031099" y="2847925"/>
            <a:ext cx="990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1" name="Google Shape;861;p30"/>
          <p:cNvSpPr/>
          <p:nvPr/>
        </p:nvSpPr>
        <p:spPr>
          <a:xfrm rot="3155296">
            <a:off x="5413491" y="375538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2" name="Google Shape;862;p30"/>
          <p:cNvSpPr/>
          <p:nvPr/>
        </p:nvSpPr>
        <p:spPr>
          <a:xfrm rot="-3155296">
            <a:off x="6565661" y="3724164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3" name="Google Shape;863;p30"/>
          <p:cNvSpPr/>
          <p:nvPr/>
        </p:nvSpPr>
        <p:spPr>
          <a:xfrm rot="3155296">
            <a:off x="1764853" y="375538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4" name="Google Shape;864;p30"/>
          <p:cNvSpPr/>
          <p:nvPr/>
        </p:nvSpPr>
        <p:spPr>
          <a:xfrm rot="3155296">
            <a:off x="4518771" y="372415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5" name="Google Shape;865;p30"/>
          <p:cNvSpPr/>
          <p:nvPr/>
        </p:nvSpPr>
        <p:spPr>
          <a:xfrm rot="-3155296">
            <a:off x="2820303" y="3724164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6" name="Google Shape;866;p30"/>
          <p:cNvSpPr/>
          <p:nvPr/>
        </p:nvSpPr>
        <p:spPr>
          <a:xfrm>
            <a:off x="2277988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7" name="Google Shape;867;p30"/>
          <p:cNvSpPr/>
          <p:nvPr/>
        </p:nvSpPr>
        <p:spPr>
          <a:xfrm>
            <a:off x="2806111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8" name="Google Shape;868;p30"/>
          <p:cNvSpPr/>
          <p:nvPr/>
        </p:nvSpPr>
        <p:spPr>
          <a:xfrm>
            <a:off x="3334233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9" name="Google Shape;869;p30"/>
          <p:cNvSpPr/>
          <p:nvPr/>
        </p:nvSpPr>
        <p:spPr>
          <a:xfrm>
            <a:off x="3862356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0" name="Google Shape;870;p30"/>
          <p:cNvSpPr/>
          <p:nvPr/>
        </p:nvSpPr>
        <p:spPr>
          <a:xfrm>
            <a:off x="4390487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1" name="Google Shape;871;p30"/>
          <p:cNvSpPr/>
          <p:nvPr/>
        </p:nvSpPr>
        <p:spPr>
          <a:xfrm>
            <a:off x="3188330" y="3388850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2" name="Google Shape;872;p30"/>
          <p:cNvSpPr/>
          <p:nvPr/>
        </p:nvSpPr>
        <p:spPr>
          <a:xfrm>
            <a:off x="3862357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3" name="Google Shape;873;p30"/>
          <p:cNvSpPr/>
          <p:nvPr/>
        </p:nvSpPr>
        <p:spPr>
          <a:xfrm>
            <a:off x="4390443" y="3388850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4" name="Google Shape;874;p30"/>
          <p:cNvSpPr/>
          <p:nvPr/>
        </p:nvSpPr>
        <p:spPr>
          <a:xfrm>
            <a:off x="4918610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5" name="Google Shape;875;p30"/>
          <p:cNvSpPr/>
          <p:nvPr/>
        </p:nvSpPr>
        <p:spPr>
          <a:xfrm>
            <a:off x="5446728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6" name="Google Shape;876;p30"/>
          <p:cNvSpPr/>
          <p:nvPr/>
        </p:nvSpPr>
        <p:spPr>
          <a:xfrm>
            <a:off x="1749864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7" name="Google Shape;877;p30"/>
          <p:cNvSpPr/>
          <p:nvPr/>
        </p:nvSpPr>
        <p:spPr>
          <a:xfrm>
            <a:off x="1221741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8" name="Google Shape;878;p30"/>
          <p:cNvSpPr/>
          <p:nvPr/>
        </p:nvSpPr>
        <p:spPr>
          <a:xfrm>
            <a:off x="5974852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9" name="Google Shape;879;p30"/>
          <p:cNvSpPr/>
          <p:nvPr/>
        </p:nvSpPr>
        <p:spPr>
          <a:xfrm>
            <a:off x="6502975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0" name="Google Shape;880;p30"/>
          <p:cNvSpPr/>
          <p:nvPr/>
        </p:nvSpPr>
        <p:spPr>
          <a:xfrm>
            <a:off x="1252509" y="3388850"/>
            <a:ext cx="783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1" name="Google Shape;881;p30"/>
          <p:cNvSpPr/>
          <p:nvPr/>
        </p:nvSpPr>
        <p:spPr>
          <a:xfrm>
            <a:off x="2036318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2" name="Google Shape;882;p30"/>
          <p:cNvSpPr/>
          <p:nvPr/>
        </p:nvSpPr>
        <p:spPr>
          <a:xfrm>
            <a:off x="2564404" y="3388850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3" name="Google Shape;883;p30"/>
          <p:cNvSpPr/>
          <p:nvPr/>
        </p:nvSpPr>
        <p:spPr>
          <a:xfrm>
            <a:off x="5014447" y="3388850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4" name="Google Shape;884;p30"/>
          <p:cNvSpPr/>
          <p:nvPr/>
        </p:nvSpPr>
        <p:spPr>
          <a:xfrm>
            <a:off x="5688474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5" name="Google Shape;885;p30"/>
          <p:cNvSpPr/>
          <p:nvPr/>
        </p:nvSpPr>
        <p:spPr>
          <a:xfrm>
            <a:off x="6216560" y="3388850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6" name="Google Shape;886;p30"/>
          <p:cNvSpPr/>
          <p:nvPr/>
        </p:nvSpPr>
        <p:spPr>
          <a:xfrm>
            <a:off x="6840563" y="3388850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7" name="Google Shape;887;p30"/>
          <p:cNvSpPr/>
          <p:nvPr/>
        </p:nvSpPr>
        <p:spPr>
          <a:xfrm>
            <a:off x="7514590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8" name="Google Shape;888;p30"/>
          <p:cNvSpPr/>
          <p:nvPr/>
        </p:nvSpPr>
        <p:spPr>
          <a:xfrm>
            <a:off x="7031099" y="4072875"/>
            <a:ext cx="990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9" name="Google Shape;889;p30"/>
          <p:cNvSpPr txBox="1"/>
          <p:nvPr/>
        </p:nvSpPr>
        <p:spPr>
          <a:xfrm>
            <a:off x="27250" y="907725"/>
            <a:ext cx="78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Micro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0" name="Google Shape;890;p30"/>
          <p:cNvSpPr txBox="1"/>
          <p:nvPr/>
        </p:nvSpPr>
        <p:spPr>
          <a:xfrm>
            <a:off x="59600" y="2148275"/>
            <a:ext cx="78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Meso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1" name="Google Shape;891;p30"/>
          <p:cNvSpPr txBox="1"/>
          <p:nvPr/>
        </p:nvSpPr>
        <p:spPr>
          <a:xfrm>
            <a:off x="59600" y="3388850"/>
            <a:ext cx="78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Macro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2" name="Google Shape;892;p30"/>
          <p:cNvSpPr/>
          <p:nvPr/>
        </p:nvSpPr>
        <p:spPr>
          <a:xfrm>
            <a:off x="206125" y="1346575"/>
            <a:ext cx="200100" cy="780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30"/>
          <p:cNvSpPr/>
          <p:nvPr/>
        </p:nvSpPr>
        <p:spPr>
          <a:xfrm>
            <a:off x="179950" y="2578663"/>
            <a:ext cx="200100" cy="780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30"/>
          <p:cNvSpPr txBox="1"/>
          <p:nvPr/>
        </p:nvSpPr>
        <p:spPr>
          <a:xfrm>
            <a:off x="299100" y="1435363"/>
            <a:ext cx="9534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Division &amp; Aggregations</a:t>
            </a:r>
            <a:endParaRPr sz="90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5" name="Google Shape;895;p30"/>
          <p:cNvSpPr txBox="1"/>
          <p:nvPr/>
        </p:nvSpPr>
        <p:spPr>
          <a:xfrm>
            <a:off x="299100" y="2807113"/>
            <a:ext cx="953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Aggregations</a:t>
            </a:r>
            <a:endParaRPr sz="90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6" name="Google Shape;896;p30"/>
          <p:cNvSpPr txBox="1"/>
          <p:nvPr/>
        </p:nvSpPr>
        <p:spPr>
          <a:xfrm>
            <a:off x="8116450" y="938950"/>
            <a:ext cx="990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Detailed tracks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7" name="Google Shape;897;p30"/>
          <p:cNvSpPr txBox="1"/>
          <p:nvPr/>
        </p:nvSpPr>
        <p:spPr>
          <a:xfrm>
            <a:off x="8038525" y="2123850"/>
            <a:ext cx="10563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OPs connected by tracks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8" name="Google Shape;898;p30"/>
          <p:cNvSpPr txBox="1"/>
          <p:nvPr/>
        </p:nvSpPr>
        <p:spPr>
          <a:xfrm>
            <a:off x="8087350" y="3380175"/>
            <a:ext cx="9906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OPs &amp; sections of lines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9" name="Google Shape;899;p30"/>
          <p:cNvSpPr/>
          <p:nvPr/>
        </p:nvSpPr>
        <p:spPr>
          <a:xfrm>
            <a:off x="1609213" y="1957350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Operational Point 1</a:t>
            </a:r>
            <a:endParaRPr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0" name="Google Shape;900;p30"/>
          <p:cNvSpPr/>
          <p:nvPr/>
        </p:nvSpPr>
        <p:spPr>
          <a:xfrm>
            <a:off x="5342238" y="1917775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Operational Point 2</a:t>
            </a:r>
            <a:endParaRPr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1" name="Google Shape;901;p30"/>
          <p:cNvSpPr/>
          <p:nvPr/>
        </p:nvSpPr>
        <p:spPr>
          <a:xfrm>
            <a:off x="1609200" y="3182300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Operational Point 1</a:t>
            </a:r>
            <a:endParaRPr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2" name="Google Shape;902;p30"/>
          <p:cNvSpPr/>
          <p:nvPr/>
        </p:nvSpPr>
        <p:spPr>
          <a:xfrm>
            <a:off x="5366663" y="3146575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Operational Point 2</a:t>
            </a:r>
            <a:endParaRPr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3" name="Google Shape;903;p30"/>
          <p:cNvSpPr/>
          <p:nvPr/>
        </p:nvSpPr>
        <p:spPr>
          <a:xfrm>
            <a:off x="3871025" y="3182300"/>
            <a:ext cx="14874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Section of Line 2</a:t>
            </a:r>
            <a:endParaRPr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4" name="Google Shape;904;p30"/>
          <p:cNvSpPr/>
          <p:nvPr/>
        </p:nvSpPr>
        <p:spPr>
          <a:xfrm>
            <a:off x="1077655" y="3213675"/>
            <a:ext cx="5280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SoL1</a:t>
            </a:r>
            <a:endParaRPr sz="120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5" name="Google Shape;905;p30"/>
          <p:cNvSpPr/>
          <p:nvPr/>
        </p:nvSpPr>
        <p:spPr>
          <a:xfrm>
            <a:off x="7647425" y="3146575"/>
            <a:ext cx="5280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SoL3</a:t>
            </a:r>
            <a:endParaRPr sz="120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911" name="Google Shape;911;p31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RailTopoModel - Classes</a:t>
            </a:r>
            <a:endParaRPr sz="1400"/>
          </a:p>
        </p:txBody>
      </p:sp>
      <p:pic>
        <p:nvPicPr>
          <p:cNvPr id="912" name="Google Shape;912;p31"/>
          <p:cNvPicPr preferRelativeResize="0"/>
          <p:nvPr/>
        </p:nvPicPr>
        <p:blipFill rotWithShape="1">
          <a:blip r:embed="rId3">
            <a:alphaModFix/>
          </a:blip>
          <a:srcRect l="12370" t="19098" r="2137" b="2080"/>
          <a:stretch/>
        </p:blipFill>
        <p:spPr>
          <a:xfrm>
            <a:off x="1508905" y="563963"/>
            <a:ext cx="6126181" cy="405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9" name="Google Shape;759;p28"/>
          <p:cNvCxnSpPr/>
          <p:nvPr/>
        </p:nvCxnSpPr>
        <p:spPr>
          <a:xfrm rot="10800000" flipH="1">
            <a:off x="4247775" y="2148700"/>
            <a:ext cx="925200" cy="976500"/>
          </a:xfrm>
          <a:prstGeom prst="straightConnector1">
            <a:avLst/>
          </a:prstGeom>
          <a:noFill/>
          <a:ln w="76200" cap="flat" cmpd="sng">
            <a:solidFill>
              <a:srgbClr val="3D85C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761" name="Google Shape;761;p28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RailTopoModel - Graph</a:t>
            </a:r>
            <a:endParaRPr sz="1400"/>
          </a:p>
        </p:txBody>
      </p:sp>
      <p:cxnSp>
        <p:nvCxnSpPr>
          <p:cNvPr id="762" name="Google Shape;762;p28"/>
          <p:cNvCxnSpPr/>
          <p:nvPr/>
        </p:nvCxnSpPr>
        <p:spPr>
          <a:xfrm>
            <a:off x="361675" y="3068450"/>
            <a:ext cx="20751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3" name="Google Shape;763;p28"/>
          <p:cNvCxnSpPr/>
          <p:nvPr/>
        </p:nvCxnSpPr>
        <p:spPr>
          <a:xfrm rot="10800000" flipH="1">
            <a:off x="1249925" y="2192750"/>
            <a:ext cx="1060500" cy="87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4" name="Google Shape;764;p28"/>
          <p:cNvCxnSpPr/>
          <p:nvPr/>
        </p:nvCxnSpPr>
        <p:spPr>
          <a:xfrm rot="10800000" flipH="1">
            <a:off x="806375" y="3068450"/>
            <a:ext cx="1077300" cy="2700"/>
          </a:xfrm>
          <a:prstGeom prst="straightConnector1">
            <a:avLst/>
          </a:prstGeom>
          <a:noFill/>
          <a:ln w="152400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5" name="Google Shape;765;p28"/>
          <p:cNvCxnSpPr/>
          <p:nvPr/>
        </p:nvCxnSpPr>
        <p:spPr>
          <a:xfrm rot="10800000" flipH="1">
            <a:off x="1249925" y="2545925"/>
            <a:ext cx="626400" cy="524400"/>
          </a:xfrm>
          <a:prstGeom prst="straightConnector1">
            <a:avLst/>
          </a:prstGeom>
          <a:noFill/>
          <a:ln w="152400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6" name="Google Shape;766;p28"/>
          <p:cNvCxnSpPr/>
          <p:nvPr/>
        </p:nvCxnSpPr>
        <p:spPr>
          <a:xfrm>
            <a:off x="3325975" y="3127300"/>
            <a:ext cx="1008000" cy="0"/>
          </a:xfrm>
          <a:prstGeom prst="straightConnector1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7" name="Google Shape;767;p28"/>
          <p:cNvCxnSpPr/>
          <p:nvPr/>
        </p:nvCxnSpPr>
        <p:spPr>
          <a:xfrm rot="10800000" flipH="1">
            <a:off x="4289925" y="3125200"/>
            <a:ext cx="1094100" cy="2100"/>
          </a:xfrm>
          <a:prstGeom prst="straightConnector1">
            <a:avLst/>
          </a:prstGeom>
          <a:noFill/>
          <a:ln w="76200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8" name="Google Shape;768;p28"/>
          <p:cNvSpPr/>
          <p:nvPr/>
        </p:nvSpPr>
        <p:spPr>
          <a:xfrm>
            <a:off x="3693775" y="2987500"/>
            <a:ext cx="272400" cy="279600"/>
          </a:xfrm>
          <a:prstGeom prst="ellipse">
            <a:avLst/>
          </a:prstGeom>
          <a:solidFill>
            <a:srgbClr val="CC0000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28"/>
          <p:cNvSpPr/>
          <p:nvPr/>
        </p:nvSpPr>
        <p:spPr>
          <a:xfrm>
            <a:off x="4765975" y="2987500"/>
            <a:ext cx="272400" cy="279600"/>
          </a:xfrm>
          <a:prstGeom prst="ellipse">
            <a:avLst/>
          </a:prstGeom>
          <a:solidFill>
            <a:srgbClr val="8BAB42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28"/>
          <p:cNvSpPr/>
          <p:nvPr/>
        </p:nvSpPr>
        <p:spPr>
          <a:xfrm>
            <a:off x="4537850" y="2533900"/>
            <a:ext cx="272400" cy="279600"/>
          </a:xfrm>
          <a:prstGeom prst="ellipse">
            <a:avLst/>
          </a:prstGeom>
          <a:solidFill>
            <a:srgbClr val="3D85C6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28"/>
          <p:cNvSpPr/>
          <p:nvPr/>
        </p:nvSpPr>
        <p:spPr>
          <a:xfrm>
            <a:off x="6723300" y="2987500"/>
            <a:ext cx="272400" cy="279600"/>
          </a:xfrm>
          <a:prstGeom prst="ellipse">
            <a:avLst/>
          </a:prstGeom>
          <a:solidFill>
            <a:srgbClr val="CC0000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28"/>
          <p:cNvSpPr/>
          <p:nvPr/>
        </p:nvSpPr>
        <p:spPr>
          <a:xfrm>
            <a:off x="8185500" y="2930000"/>
            <a:ext cx="272400" cy="279600"/>
          </a:xfrm>
          <a:prstGeom prst="ellipse">
            <a:avLst/>
          </a:prstGeom>
          <a:solidFill>
            <a:srgbClr val="8BAB42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28"/>
          <p:cNvSpPr/>
          <p:nvPr/>
        </p:nvSpPr>
        <p:spPr>
          <a:xfrm>
            <a:off x="7724125" y="2542400"/>
            <a:ext cx="272400" cy="279600"/>
          </a:xfrm>
          <a:prstGeom prst="ellipse">
            <a:avLst/>
          </a:prstGeom>
          <a:solidFill>
            <a:srgbClr val="3D85C6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4" name="Google Shape;774;p28"/>
          <p:cNvCxnSpPr>
            <a:stCxn id="771" idx="0"/>
            <a:endCxn id="773" idx="1"/>
          </p:cNvCxnSpPr>
          <p:nvPr/>
        </p:nvCxnSpPr>
        <p:spPr>
          <a:xfrm rot="-5400000">
            <a:off x="7109700" y="2333200"/>
            <a:ext cx="404100" cy="904500"/>
          </a:xfrm>
          <a:prstGeom prst="curvedConnector3">
            <a:avLst>
              <a:gd name="adj1" fmla="val 8194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75" name="Google Shape;775;p28"/>
          <p:cNvCxnSpPr>
            <a:stCxn id="771" idx="5"/>
            <a:endCxn id="772" idx="4"/>
          </p:cNvCxnSpPr>
          <p:nvPr/>
        </p:nvCxnSpPr>
        <p:spPr>
          <a:xfrm rot="-5400000">
            <a:off x="7630508" y="2534954"/>
            <a:ext cx="16500" cy="1365900"/>
          </a:xfrm>
          <a:prstGeom prst="curvedConnector3">
            <a:avLst>
              <a:gd name="adj1" fmla="val -169134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76" name="Google Shape;776;p28"/>
          <p:cNvCxnSpPr>
            <a:stCxn id="773" idx="6"/>
            <a:endCxn id="772" idx="0"/>
          </p:cNvCxnSpPr>
          <p:nvPr/>
        </p:nvCxnSpPr>
        <p:spPr>
          <a:xfrm>
            <a:off x="7996525" y="2682200"/>
            <a:ext cx="325200" cy="2478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777" name="Google Shape;777;p28"/>
          <p:cNvSpPr txBox="1"/>
          <p:nvPr/>
        </p:nvSpPr>
        <p:spPr>
          <a:xfrm>
            <a:off x="3649675" y="262182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8" name="Google Shape;778;p28"/>
          <p:cNvSpPr txBox="1"/>
          <p:nvPr/>
        </p:nvSpPr>
        <p:spPr>
          <a:xfrm>
            <a:off x="4493750" y="21487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9" name="Google Shape;779;p28"/>
          <p:cNvSpPr txBox="1"/>
          <p:nvPr/>
        </p:nvSpPr>
        <p:spPr>
          <a:xfrm>
            <a:off x="4721875" y="330865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0" name="Google Shape;780;p28"/>
          <p:cNvSpPr txBox="1"/>
          <p:nvPr/>
        </p:nvSpPr>
        <p:spPr>
          <a:xfrm>
            <a:off x="6362700" y="29272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1" name="Google Shape;781;p28"/>
          <p:cNvSpPr txBox="1"/>
          <p:nvPr/>
        </p:nvSpPr>
        <p:spPr>
          <a:xfrm>
            <a:off x="7680025" y="21487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2" name="Google Shape;782;p28"/>
          <p:cNvSpPr txBox="1"/>
          <p:nvPr/>
        </p:nvSpPr>
        <p:spPr>
          <a:xfrm>
            <a:off x="8488025" y="28697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3" name="Google Shape;783;p28"/>
          <p:cNvSpPr txBox="1"/>
          <p:nvPr/>
        </p:nvSpPr>
        <p:spPr>
          <a:xfrm>
            <a:off x="6955800" y="22820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4" name="Google Shape;784;p28"/>
          <p:cNvSpPr txBox="1"/>
          <p:nvPr/>
        </p:nvSpPr>
        <p:spPr>
          <a:xfrm>
            <a:off x="7458450" y="348877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2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5" name="Google Shape;785;p28"/>
          <p:cNvSpPr txBox="1"/>
          <p:nvPr/>
        </p:nvSpPr>
        <p:spPr>
          <a:xfrm>
            <a:off x="8141400" y="235462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3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6" name="Google Shape;786;p28"/>
          <p:cNvSpPr txBox="1"/>
          <p:nvPr/>
        </p:nvSpPr>
        <p:spPr>
          <a:xfrm>
            <a:off x="655525" y="1298150"/>
            <a:ext cx="1487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Usual view</a:t>
            </a:r>
            <a:endParaRPr sz="200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87" name="Google Shape;787;p28"/>
          <p:cNvSpPr txBox="1"/>
          <p:nvPr/>
        </p:nvSpPr>
        <p:spPr>
          <a:xfrm>
            <a:off x="3470275" y="1272400"/>
            <a:ext cx="1612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Topology</a:t>
            </a:r>
            <a:endParaRPr sz="200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88" name="Google Shape;788;p28"/>
          <p:cNvSpPr txBox="1"/>
          <p:nvPr/>
        </p:nvSpPr>
        <p:spPr>
          <a:xfrm>
            <a:off x="6322225" y="1168800"/>
            <a:ext cx="24933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Graph model of Topology</a:t>
            </a:r>
            <a:endParaRPr sz="200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89" name="Google Shape;789;p28"/>
          <p:cNvSpPr txBox="1"/>
          <p:nvPr/>
        </p:nvSpPr>
        <p:spPr>
          <a:xfrm>
            <a:off x="865125" y="3851500"/>
            <a:ext cx="3000000" cy="8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netElement = Node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netRelation = Edge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RLC circuits</a:t>
            </a:r>
            <a:endParaRPr/>
          </a:p>
        </p:txBody>
      </p:sp>
      <p:sp>
        <p:nvSpPr>
          <p:cNvPr id="797" name="Google Shape;797;p29"/>
          <p:cNvSpPr txBox="1">
            <a:spLocks noGrp="1"/>
          </p:cNvSpPr>
          <p:nvPr>
            <p:ph type="body" idx="1"/>
          </p:nvPr>
        </p:nvSpPr>
        <p:spPr>
          <a:xfrm>
            <a:off x="814275" y="3956950"/>
            <a:ext cx="54441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Both have the same componentes but it is their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topology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what determines its general behaviour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95" name="Google Shape;795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796" name="Google Shape;796;p29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8" name="Google Shape;7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600" y="1424250"/>
            <a:ext cx="6212799" cy="239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network</a:t>
            </a:r>
            <a:endParaRPr/>
          </a:p>
        </p:txBody>
      </p:sp>
      <p:sp>
        <p:nvSpPr>
          <p:cNvPr id="920" name="Google Shape;920;p32"/>
          <p:cNvSpPr txBox="1">
            <a:spLocks noGrp="1"/>
          </p:cNvSpPr>
          <p:nvPr>
            <p:ph type="body" idx="1"/>
          </p:nvPr>
        </p:nvSpPr>
        <p:spPr>
          <a:xfrm>
            <a:off x="749375" y="4163675"/>
            <a:ext cx="5782800" cy="6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We can model every brick and we know how to connect them … It’s like playing Lego!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18" name="Google Shape;918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919" name="Google Shape;919;p3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1" name="Google Shape;9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325" y="1340050"/>
            <a:ext cx="8327266" cy="27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12" name="Google Shape;212;p15"/>
          <p:cNvSpPr txBox="1">
            <a:spLocks noGrp="1"/>
          </p:cNvSpPr>
          <p:nvPr>
            <p:ph type="body" idx="4294967295"/>
          </p:nvPr>
        </p:nvSpPr>
        <p:spPr>
          <a:xfrm>
            <a:off x="0" y="1279525"/>
            <a:ext cx="8631382" cy="3146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Ingeniero electrónico (UBA 2017)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Especialista en sistemas embebidos (UBA 2018)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Magister en sistemas embebidos (UBA 2020)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Miembro de GICSAFe desde diciembre 2017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Doctorando en ingeniería (PhD 2020-2025)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Becas: UBACyT(Maestría) y CONICET(PhD)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Ingeniero Electrónico en Australian Rail Technology (desde 2022).</a:t>
            </a:r>
            <a:endParaRPr u="sng" dirty="0"/>
          </a:p>
        </p:txBody>
      </p:sp>
      <p:sp>
        <p:nvSpPr>
          <p:cNvPr id="213" name="Google Shape;213;p15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060575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Sobre mi</a:t>
            </a:r>
            <a:endParaRPr/>
          </a:p>
        </p:txBody>
      </p:sp>
      <p:sp>
        <p:nvSpPr>
          <p:cNvPr id="214" name="Google Shape;214;p15"/>
          <p:cNvSpPr txBox="1">
            <a:spLocks noGrp="1"/>
          </p:cNvSpPr>
          <p:nvPr>
            <p:ph type="ctrTitle" idx="4294967295"/>
          </p:nvPr>
        </p:nvSpPr>
        <p:spPr>
          <a:xfrm>
            <a:off x="381000" y="499269"/>
            <a:ext cx="4951413" cy="9890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3F5378"/>
                </a:solidFill>
              </a:rPr>
              <a:t>Mg. Ing. Martin N. Menéndez</a:t>
            </a:r>
            <a:endParaRPr sz="2400" dirty="0">
              <a:solidFill>
                <a:srgbClr val="3F5378"/>
              </a:solidFill>
            </a:endParaRPr>
          </a:p>
        </p:txBody>
      </p:sp>
      <p:pic>
        <p:nvPicPr>
          <p:cNvPr id="215" name="Google Shape;215;p15"/>
          <p:cNvPicPr preferRelativeResize="0"/>
          <p:nvPr/>
        </p:nvPicPr>
        <p:blipFill rotWithShape="1">
          <a:blip r:embed="rId3">
            <a:alphaModFix/>
          </a:blip>
          <a:srcRect l="10953" t="5761" r="14686" b="48652"/>
          <a:stretch/>
        </p:blipFill>
        <p:spPr>
          <a:xfrm>
            <a:off x="6737075" y="338350"/>
            <a:ext cx="1657352" cy="1524004"/>
          </a:xfrm>
          <a:prstGeom prst="rect">
            <a:avLst/>
          </a:prstGeom>
          <a:noFill/>
          <a:ln w="38100" cap="flat" cmpd="dbl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railML 2.0 vs railML 3.0</a:t>
            </a:r>
            <a:endParaRPr/>
          </a:p>
        </p:txBody>
      </p:sp>
      <p:sp>
        <p:nvSpPr>
          <p:cNvPr id="927" name="Google Shape;927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928" name="Google Shape;928;p33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9" name="Google Shape;9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700" y="1322149"/>
            <a:ext cx="7069676" cy="33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103;p34">
            <a:extLst>
              <a:ext uri="{FF2B5EF4-FFF2-40B4-BE49-F238E27FC236}">
                <a16:creationId xmlns:a16="http://schemas.microsoft.com/office/drawing/2014/main" id="{53FFA549-DB5A-F790-5022-DAE833604AC2}"/>
              </a:ext>
            </a:extLst>
          </p:cNvPr>
          <p:cNvSpPr txBox="1">
            <a:spLocks/>
          </p:cNvSpPr>
          <p:nvPr/>
        </p:nvSpPr>
        <p:spPr>
          <a:xfrm>
            <a:off x="814275" y="1158775"/>
            <a:ext cx="3532909" cy="5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spcAft>
                <a:spcPts val="1000"/>
              </a:spcAft>
              <a:buFont typeface="Roboto Condensed Light"/>
              <a:buNone/>
            </a:pP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CISC: Complex Instruction Set Computing</a:t>
            </a:r>
          </a:p>
        </p:txBody>
      </p:sp>
      <p:sp>
        <p:nvSpPr>
          <p:cNvPr id="4" name="Google Shape;1103;p34">
            <a:extLst>
              <a:ext uri="{FF2B5EF4-FFF2-40B4-BE49-F238E27FC236}">
                <a16:creationId xmlns:a16="http://schemas.microsoft.com/office/drawing/2014/main" id="{6B0D519B-DE1C-9BFA-C3B4-7C67C21ACAF5}"/>
              </a:ext>
            </a:extLst>
          </p:cNvPr>
          <p:cNvSpPr txBox="1">
            <a:spLocks/>
          </p:cNvSpPr>
          <p:nvPr/>
        </p:nvSpPr>
        <p:spPr>
          <a:xfrm>
            <a:off x="4140137" y="1158775"/>
            <a:ext cx="3128239" cy="5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spcAft>
                <a:spcPts val="1000"/>
              </a:spcAft>
              <a:buFont typeface="Roboto Condensed Light"/>
              <a:buNone/>
            </a:pP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RISC: Reduced Instruction Set Computing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CISC: el enfoque funcional</a:t>
            </a:r>
            <a:endParaRPr/>
          </a:p>
        </p:txBody>
      </p:sp>
      <p:sp>
        <p:nvSpPr>
          <p:cNvPr id="1163" name="Google Shape;1163;p36"/>
          <p:cNvSpPr txBox="1">
            <a:spLocks noGrp="1"/>
          </p:cNvSpPr>
          <p:nvPr>
            <p:ph type="body" idx="1"/>
          </p:nvPr>
        </p:nvSpPr>
        <p:spPr>
          <a:xfrm>
            <a:off x="5078375" y="4812200"/>
            <a:ext cx="13473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Complejidad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8" name="Google Shape;114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1190" name="Google Shape;1190;p36"/>
          <p:cNvSpPr txBox="1">
            <a:spLocks noGrp="1"/>
          </p:cNvSpPr>
          <p:nvPr>
            <p:ph type="subTitle" idx="4294967295"/>
          </p:nvPr>
        </p:nvSpPr>
        <p:spPr>
          <a:xfrm>
            <a:off x="6992938" y="428625"/>
            <a:ext cx="2151062" cy="6937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Necesitamos bloques </a:t>
            </a:r>
            <a:r>
              <a:rPr lang="en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MÁS GRANDES</a:t>
            </a:r>
            <a:r>
              <a:rPr lang="en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!</a:t>
            </a:r>
            <a:endParaRPr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9" name="Google Shape;1149;p36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36"/>
          <p:cNvSpPr/>
          <p:nvPr/>
        </p:nvSpPr>
        <p:spPr>
          <a:xfrm>
            <a:off x="594260" y="2328971"/>
            <a:ext cx="1108500" cy="134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36"/>
          <p:cNvSpPr/>
          <p:nvPr/>
        </p:nvSpPr>
        <p:spPr>
          <a:xfrm>
            <a:off x="224800" y="2498171"/>
            <a:ext cx="3696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36"/>
          <p:cNvSpPr/>
          <p:nvPr/>
        </p:nvSpPr>
        <p:spPr>
          <a:xfrm>
            <a:off x="1702640" y="2935280"/>
            <a:ext cx="3696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36"/>
          <p:cNvSpPr/>
          <p:nvPr/>
        </p:nvSpPr>
        <p:spPr>
          <a:xfrm>
            <a:off x="224800" y="2787953"/>
            <a:ext cx="3696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36"/>
          <p:cNvSpPr/>
          <p:nvPr/>
        </p:nvSpPr>
        <p:spPr>
          <a:xfrm>
            <a:off x="224800" y="3077736"/>
            <a:ext cx="3696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36"/>
          <p:cNvSpPr/>
          <p:nvPr/>
        </p:nvSpPr>
        <p:spPr>
          <a:xfrm>
            <a:off x="224800" y="3367519"/>
            <a:ext cx="3696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36"/>
          <p:cNvSpPr/>
          <p:nvPr/>
        </p:nvSpPr>
        <p:spPr>
          <a:xfrm>
            <a:off x="1702640" y="2630037"/>
            <a:ext cx="3696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36"/>
          <p:cNvSpPr/>
          <p:nvPr/>
        </p:nvSpPr>
        <p:spPr>
          <a:xfrm>
            <a:off x="1702640" y="3240523"/>
            <a:ext cx="3696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36"/>
          <p:cNvSpPr/>
          <p:nvPr/>
        </p:nvSpPr>
        <p:spPr>
          <a:xfrm>
            <a:off x="682110" y="2451036"/>
            <a:ext cx="694500" cy="2226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36"/>
          <p:cNvSpPr/>
          <p:nvPr/>
        </p:nvSpPr>
        <p:spPr>
          <a:xfrm>
            <a:off x="683890" y="2753038"/>
            <a:ext cx="694500" cy="222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36"/>
          <p:cNvSpPr/>
          <p:nvPr/>
        </p:nvSpPr>
        <p:spPr>
          <a:xfrm>
            <a:off x="683888" y="3055057"/>
            <a:ext cx="694500" cy="2226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1" name="Google Shape;1161;p36"/>
          <p:cNvSpPr/>
          <p:nvPr/>
        </p:nvSpPr>
        <p:spPr>
          <a:xfrm>
            <a:off x="684012" y="3367528"/>
            <a:ext cx="694500" cy="2226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36"/>
          <p:cNvSpPr/>
          <p:nvPr/>
        </p:nvSpPr>
        <p:spPr>
          <a:xfrm rot="5400000">
            <a:off x="965730" y="2918046"/>
            <a:ext cx="1147800" cy="201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164" name="Google Shape;1164;p36"/>
          <p:cNvSpPr/>
          <p:nvPr/>
        </p:nvSpPr>
        <p:spPr>
          <a:xfrm>
            <a:off x="3028378" y="1917527"/>
            <a:ext cx="1674000" cy="204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36"/>
          <p:cNvSpPr/>
          <p:nvPr/>
        </p:nvSpPr>
        <p:spPr>
          <a:xfrm>
            <a:off x="2470475" y="2174605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36"/>
          <p:cNvSpPr/>
          <p:nvPr/>
        </p:nvSpPr>
        <p:spPr>
          <a:xfrm>
            <a:off x="4702086" y="2838739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" name="Google Shape;1167;p36"/>
          <p:cNvSpPr/>
          <p:nvPr/>
        </p:nvSpPr>
        <p:spPr>
          <a:xfrm>
            <a:off x="2470475" y="2614895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36"/>
          <p:cNvSpPr/>
          <p:nvPr/>
        </p:nvSpPr>
        <p:spPr>
          <a:xfrm>
            <a:off x="2470475" y="3055184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9" name="Google Shape;1169;p36"/>
          <p:cNvSpPr/>
          <p:nvPr/>
        </p:nvSpPr>
        <p:spPr>
          <a:xfrm>
            <a:off x="2470475" y="3495473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p36"/>
          <p:cNvSpPr/>
          <p:nvPr/>
        </p:nvSpPr>
        <p:spPr>
          <a:xfrm>
            <a:off x="4702086" y="2374959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36"/>
          <p:cNvSpPr/>
          <p:nvPr/>
        </p:nvSpPr>
        <p:spPr>
          <a:xfrm>
            <a:off x="4702086" y="3302519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36"/>
          <p:cNvSpPr/>
          <p:nvPr/>
        </p:nvSpPr>
        <p:spPr>
          <a:xfrm>
            <a:off x="3161036" y="2102989"/>
            <a:ext cx="1048800" cy="3381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36"/>
          <p:cNvSpPr/>
          <p:nvPr/>
        </p:nvSpPr>
        <p:spPr>
          <a:xfrm>
            <a:off x="3163723" y="2561844"/>
            <a:ext cx="1048800" cy="338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36"/>
          <p:cNvSpPr/>
          <p:nvPr/>
        </p:nvSpPr>
        <p:spPr>
          <a:xfrm>
            <a:off x="3163720" y="3020726"/>
            <a:ext cx="1048800" cy="3381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p36"/>
          <p:cNvSpPr/>
          <p:nvPr/>
        </p:nvSpPr>
        <p:spPr>
          <a:xfrm>
            <a:off x="3163908" y="3495487"/>
            <a:ext cx="1048800" cy="3381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36"/>
          <p:cNvSpPr/>
          <p:nvPr/>
        </p:nvSpPr>
        <p:spPr>
          <a:xfrm rot="5400000">
            <a:off x="3584018" y="2813508"/>
            <a:ext cx="1743900" cy="303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177" name="Google Shape;1177;p36"/>
          <p:cNvSpPr/>
          <p:nvPr/>
        </p:nvSpPr>
        <p:spPr>
          <a:xfrm>
            <a:off x="6183517" y="1380899"/>
            <a:ext cx="2150400" cy="281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36"/>
          <p:cNvSpPr/>
          <p:nvPr/>
        </p:nvSpPr>
        <p:spPr>
          <a:xfrm>
            <a:off x="5466797" y="1735706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36"/>
          <p:cNvSpPr/>
          <p:nvPr/>
        </p:nvSpPr>
        <p:spPr>
          <a:xfrm>
            <a:off x="8333677" y="2652313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36"/>
          <p:cNvSpPr/>
          <p:nvPr/>
        </p:nvSpPr>
        <p:spPr>
          <a:xfrm>
            <a:off x="5466797" y="2343373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36"/>
          <p:cNvSpPr/>
          <p:nvPr/>
        </p:nvSpPr>
        <p:spPr>
          <a:xfrm>
            <a:off x="5466797" y="2951040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36"/>
          <p:cNvSpPr/>
          <p:nvPr/>
        </p:nvSpPr>
        <p:spPr>
          <a:xfrm>
            <a:off x="5466797" y="3558707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36"/>
          <p:cNvSpPr/>
          <p:nvPr/>
        </p:nvSpPr>
        <p:spPr>
          <a:xfrm>
            <a:off x="8333677" y="2012226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p36"/>
          <p:cNvSpPr/>
          <p:nvPr/>
        </p:nvSpPr>
        <p:spPr>
          <a:xfrm>
            <a:off x="8333677" y="3292401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p36"/>
          <p:cNvSpPr/>
          <p:nvPr/>
        </p:nvSpPr>
        <p:spPr>
          <a:xfrm>
            <a:off x="6353939" y="1636865"/>
            <a:ext cx="1347300" cy="4665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6" name="Google Shape;1186;p36"/>
          <p:cNvSpPr/>
          <p:nvPr/>
        </p:nvSpPr>
        <p:spPr>
          <a:xfrm>
            <a:off x="6357390" y="2270156"/>
            <a:ext cx="1347300" cy="4665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36"/>
          <p:cNvSpPr/>
          <p:nvPr/>
        </p:nvSpPr>
        <p:spPr>
          <a:xfrm>
            <a:off x="6357387" y="2903483"/>
            <a:ext cx="1347300" cy="4665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36"/>
          <p:cNvSpPr/>
          <p:nvPr/>
        </p:nvSpPr>
        <p:spPr>
          <a:xfrm>
            <a:off x="6357628" y="3558726"/>
            <a:ext cx="1347300" cy="4665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p36"/>
          <p:cNvSpPr/>
          <p:nvPr/>
        </p:nvSpPr>
        <p:spPr>
          <a:xfrm rot="5400000">
            <a:off x="6814103" y="2632081"/>
            <a:ext cx="2406900" cy="390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grpSp>
        <p:nvGrpSpPr>
          <p:cNvPr id="1191" name="Google Shape;1191;p36"/>
          <p:cNvGrpSpPr/>
          <p:nvPr/>
        </p:nvGrpSpPr>
        <p:grpSpPr>
          <a:xfrm>
            <a:off x="1749521" y="4047973"/>
            <a:ext cx="2097218" cy="928626"/>
            <a:chOff x="-870425" y="2308000"/>
            <a:chExt cx="5367846" cy="2439900"/>
          </a:xfrm>
        </p:grpSpPr>
        <p:sp>
          <p:nvSpPr>
            <p:cNvPr id="1192" name="Google Shape;1192;p36"/>
            <p:cNvSpPr/>
            <p:nvPr/>
          </p:nvSpPr>
          <p:spPr>
            <a:xfrm>
              <a:off x="2145958" y="2308000"/>
              <a:ext cx="474900" cy="2439900"/>
            </a:xfrm>
            <a:prstGeom prst="rect">
              <a:avLst/>
            </a:prstGeom>
            <a:solidFill>
              <a:srgbClr val="999999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93" name="Google Shape;1193;p36"/>
            <p:cNvCxnSpPr>
              <a:stCxn id="1192" idx="0"/>
              <a:endCxn id="1192" idx="2"/>
            </p:cNvCxnSpPr>
            <p:nvPr/>
          </p:nvCxnSpPr>
          <p:spPr>
            <a:xfrm>
              <a:off x="2383408" y="2308000"/>
              <a:ext cx="0" cy="24399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grpSp>
          <p:nvGrpSpPr>
            <p:cNvPr id="1194" name="Google Shape;1194;p36"/>
            <p:cNvGrpSpPr/>
            <p:nvPr/>
          </p:nvGrpSpPr>
          <p:grpSpPr>
            <a:xfrm flipH="1">
              <a:off x="2239639" y="2566753"/>
              <a:ext cx="727408" cy="588004"/>
              <a:chOff x="257027" y="495150"/>
              <a:chExt cx="6649067" cy="8054850"/>
            </a:xfrm>
          </p:grpSpPr>
          <p:cxnSp>
            <p:nvCxnSpPr>
              <p:cNvPr id="1195" name="Google Shape;1195;p36"/>
              <p:cNvCxnSpPr>
                <a:stCxn id="1196" idx="7"/>
              </p:cNvCxnSpPr>
              <p:nvPr/>
            </p:nvCxnSpPr>
            <p:spPr>
              <a:xfrm rot="10800000" flipH="1">
                <a:off x="1133289" y="3044198"/>
                <a:ext cx="582600" cy="4212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7" name="Google Shape;1197;p36"/>
              <p:cNvCxnSpPr>
                <a:endCxn id="1198" idx="1"/>
              </p:cNvCxnSpPr>
              <p:nvPr/>
            </p:nvCxnSpPr>
            <p:spPr>
              <a:xfrm>
                <a:off x="1717211" y="3054998"/>
                <a:ext cx="582600" cy="4104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99" name="Google Shape;1199;p36"/>
              <p:cNvSpPr/>
              <p:nvPr/>
            </p:nvSpPr>
            <p:spPr>
              <a:xfrm rot="5400000">
                <a:off x="-2125700" y="4162800"/>
                <a:ext cx="7684500" cy="349200"/>
              </a:xfrm>
              <a:prstGeom prst="roundRect">
                <a:avLst>
                  <a:gd name="adj" fmla="val 16667"/>
                </a:avLst>
              </a:prstGeom>
              <a:solidFill>
                <a:srgbClr val="B7B7B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6"/>
              <p:cNvSpPr/>
              <p:nvPr/>
            </p:nvSpPr>
            <p:spPr>
              <a:xfrm>
                <a:off x="970450" y="7782600"/>
                <a:ext cx="1492200" cy="767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9999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01" name="Google Shape;1201;p36"/>
              <p:cNvGrpSpPr/>
              <p:nvPr/>
            </p:nvGrpSpPr>
            <p:grpSpPr>
              <a:xfrm>
                <a:off x="687856" y="616756"/>
                <a:ext cx="2057400" cy="1936800"/>
                <a:chOff x="3982031" y="2007556"/>
                <a:chExt cx="2057400" cy="1936800"/>
              </a:xfrm>
            </p:grpSpPr>
            <p:sp>
              <p:nvSpPr>
                <p:cNvPr id="1202" name="Google Shape;1202;p36"/>
                <p:cNvSpPr/>
                <p:nvPr/>
              </p:nvSpPr>
              <p:spPr>
                <a:xfrm rot="7798766">
                  <a:off x="4839840" y="1777110"/>
                  <a:ext cx="341783" cy="239766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3" name="Google Shape;1203;p36"/>
                <p:cNvSpPr/>
                <p:nvPr/>
              </p:nvSpPr>
              <p:spPr>
                <a:xfrm rot="2700000">
                  <a:off x="4839970" y="1777198"/>
                  <a:ext cx="341533" cy="239751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" name="Google Shape;1204;p36"/>
                <p:cNvSpPr txBox="1"/>
                <p:nvPr/>
              </p:nvSpPr>
              <p:spPr>
                <a:xfrm rot="2423538">
                  <a:off x="3977376" y="2385031"/>
                  <a:ext cx="1061545" cy="3292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/>
                </a:p>
              </p:txBody>
            </p:sp>
            <p:sp>
              <p:nvSpPr>
                <p:cNvPr id="1205" name="Google Shape;1205;p36"/>
                <p:cNvSpPr txBox="1"/>
                <p:nvPr/>
              </p:nvSpPr>
              <p:spPr>
                <a:xfrm rot="2423680">
                  <a:off x="5011698" y="3225706"/>
                  <a:ext cx="956409" cy="3292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/>
                </a:p>
              </p:txBody>
            </p:sp>
            <p:sp>
              <p:nvSpPr>
                <p:cNvPr id="1206" name="Google Shape;1206;p36"/>
                <p:cNvSpPr txBox="1"/>
                <p:nvPr/>
              </p:nvSpPr>
              <p:spPr>
                <a:xfrm rot="-2699615">
                  <a:off x="4091914" y="2758363"/>
                  <a:ext cx="1895824" cy="3292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/>
                </a:p>
              </p:txBody>
            </p:sp>
          </p:grpSp>
          <p:grpSp>
            <p:nvGrpSpPr>
              <p:cNvPr id="1207" name="Google Shape;1207;p36"/>
              <p:cNvGrpSpPr/>
              <p:nvPr/>
            </p:nvGrpSpPr>
            <p:grpSpPr>
              <a:xfrm rot="-2700000">
                <a:off x="-553945" y="4117563"/>
                <a:ext cx="8271011" cy="1132189"/>
                <a:chOff x="12901750" y="5897425"/>
                <a:chExt cx="8271091" cy="1132200"/>
              </a:xfrm>
            </p:grpSpPr>
            <p:grpSp>
              <p:nvGrpSpPr>
                <p:cNvPr id="1208" name="Google Shape;1208;p36"/>
                <p:cNvGrpSpPr/>
                <p:nvPr/>
              </p:nvGrpSpPr>
              <p:grpSpPr>
                <a:xfrm rot="5400000">
                  <a:off x="17941867" y="3417921"/>
                  <a:ext cx="370717" cy="6091231"/>
                  <a:chOff x="941300" y="167475"/>
                  <a:chExt cx="216300" cy="2675700"/>
                </a:xfrm>
              </p:grpSpPr>
              <p:sp>
                <p:nvSpPr>
                  <p:cNvPr id="1209" name="Google Shape;1209;p36"/>
                  <p:cNvSpPr/>
                  <p:nvPr/>
                </p:nvSpPr>
                <p:spPr>
                  <a:xfrm>
                    <a:off x="941300" y="16539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0" name="Google Shape;1210;p36"/>
                  <p:cNvSpPr/>
                  <p:nvPr/>
                </p:nvSpPr>
                <p:spPr>
                  <a:xfrm>
                    <a:off x="941300" y="13566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1" name="Google Shape;1211;p36"/>
                  <p:cNvSpPr/>
                  <p:nvPr/>
                </p:nvSpPr>
                <p:spPr>
                  <a:xfrm>
                    <a:off x="941300" y="10593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2" name="Google Shape;1212;p36"/>
                  <p:cNvSpPr/>
                  <p:nvPr/>
                </p:nvSpPr>
                <p:spPr>
                  <a:xfrm>
                    <a:off x="941300" y="7620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3" name="Google Shape;1213;p36"/>
                  <p:cNvSpPr/>
                  <p:nvPr/>
                </p:nvSpPr>
                <p:spPr>
                  <a:xfrm>
                    <a:off x="941300" y="4647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4" name="Google Shape;1214;p36"/>
                  <p:cNvSpPr/>
                  <p:nvPr/>
                </p:nvSpPr>
                <p:spPr>
                  <a:xfrm>
                    <a:off x="941300" y="1674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5" name="Google Shape;1215;p36"/>
                  <p:cNvSpPr/>
                  <p:nvPr/>
                </p:nvSpPr>
                <p:spPr>
                  <a:xfrm>
                    <a:off x="941300" y="25458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6" name="Google Shape;1216;p36"/>
                  <p:cNvSpPr/>
                  <p:nvPr/>
                </p:nvSpPr>
                <p:spPr>
                  <a:xfrm>
                    <a:off x="941300" y="22485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7" name="Google Shape;1217;p36"/>
                  <p:cNvSpPr/>
                  <p:nvPr/>
                </p:nvSpPr>
                <p:spPr>
                  <a:xfrm>
                    <a:off x="941300" y="19512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18" name="Google Shape;1218;p36"/>
                <p:cNvSpPr/>
                <p:nvPr/>
              </p:nvSpPr>
              <p:spPr>
                <a:xfrm rot="5400000">
                  <a:off x="13878600" y="5717425"/>
                  <a:ext cx="1132200" cy="1492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9" name="Google Shape;1219;p36"/>
                <p:cNvSpPr/>
                <p:nvPr/>
              </p:nvSpPr>
              <p:spPr>
                <a:xfrm rot="5400000">
                  <a:off x="12967000" y="6052820"/>
                  <a:ext cx="690900" cy="821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20" name="Google Shape;1220;p36"/>
              <p:cNvSpPr/>
              <p:nvPr/>
            </p:nvSpPr>
            <p:spPr>
              <a:xfrm>
                <a:off x="511050" y="3205025"/>
                <a:ext cx="914400" cy="857400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6"/>
              <p:cNvSpPr/>
              <p:nvPr/>
            </p:nvSpPr>
            <p:spPr>
              <a:xfrm>
                <a:off x="734850" y="3395675"/>
                <a:ext cx="466800" cy="4761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6"/>
              <p:cNvSpPr/>
              <p:nvPr/>
            </p:nvSpPr>
            <p:spPr>
              <a:xfrm>
                <a:off x="2007650" y="3205025"/>
                <a:ext cx="914400" cy="857400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36"/>
              <p:cNvSpPr/>
              <p:nvPr/>
            </p:nvSpPr>
            <p:spPr>
              <a:xfrm>
                <a:off x="2231450" y="3395675"/>
                <a:ext cx="466800" cy="4761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2" name="Google Shape;1222;p36"/>
            <p:cNvSpPr/>
            <p:nvPr/>
          </p:nvSpPr>
          <p:spPr>
            <a:xfrm rot="2599510">
              <a:off x="3191133" y="3406613"/>
              <a:ext cx="653221" cy="107598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23" name="Google Shape;1223;p36"/>
            <p:cNvSpPr/>
            <p:nvPr/>
          </p:nvSpPr>
          <p:spPr>
            <a:xfrm rot="-2599510">
              <a:off x="-676374" y="3406555"/>
              <a:ext cx="653221" cy="107598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24" name="Google Shape;1224;p36"/>
            <p:cNvSpPr/>
            <p:nvPr/>
          </p:nvSpPr>
          <p:spPr>
            <a:xfrm>
              <a:off x="196041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25" name="Google Shape;1225;p36"/>
            <p:cNvSpPr/>
            <p:nvPr/>
          </p:nvSpPr>
          <p:spPr>
            <a:xfrm>
              <a:off x="664525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26" name="Google Shape;1226;p36"/>
            <p:cNvSpPr/>
            <p:nvPr/>
          </p:nvSpPr>
          <p:spPr>
            <a:xfrm>
              <a:off x="1133010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27" name="Google Shape;1227;p36"/>
            <p:cNvSpPr/>
            <p:nvPr/>
          </p:nvSpPr>
          <p:spPr>
            <a:xfrm>
              <a:off x="1601494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28" name="Google Shape;1228;p36"/>
            <p:cNvSpPr/>
            <p:nvPr/>
          </p:nvSpPr>
          <p:spPr>
            <a:xfrm>
              <a:off x="2069986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29" name="Google Shape;1229;p36"/>
            <p:cNvSpPr/>
            <p:nvPr/>
          </p:nvSpPr>
          <p:spPr>
            <a:xfrm>
              <a:off x="1003583" y="3179436"/>
              <a:ext cx="5979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30" name="Google Shape;1230;p36"/>
            <p:cNvSpPr/>
            <p:nvPr/>
          </p:nvSpPr>
          <p:spPr>
            <a:xfrm>
              <a:off x="1601496" y="317943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31" name="Google Shape;1231;p36"/>
            <p:cNvSpPr/>
            <p:nvPr/>
          </p:nvSpPr>
          <p:spPr>
            <a:xfrm>
              <a:off x="2069947" y="3179436"/>
              <a:ext cx="5535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32" name="Google Shape;1232;p36"/>
            <p:cNvSpPr/>
            <p:nvPr/>
          </p:nvSpPr>
          <p:spPr>
            <a:xfrm>
              <a:off x="2538471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33" name="Google Shape;1233;p36"/>
            <p:cNvSpPr/>
            <p:nvPr/>
          </p:nvSpPr>
          <p:spPr>
            <a:xfrm>
              <a:off x="3006951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34" name="Google Shape;1234;p36"/>
            <p:cNvSpPr/>
            <p:nvPr/>
          </p:nvSpPr>
          <p:spPr>
            <a:xfrm>
              <a:off x="-272444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35" name="Google Shape;1235;p36"/>
            <p:cNvSpPr/>
            <p:nvPr/>
          </p:nvSpPr>
          <p:spPr>
            <a:xfrm>
              <a:off x="-870391" y="3617034"/>
              <a:ext cx="5979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36" name="Google Shape;1236;p36"/>
            <p:cNvSpPr/>
            <p:nvPr/>
          </p:nvSpPr>
          <p:spPr>
            <a:xfrm>
              <a:off x="3475436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37" name="Google Shape;1237;p36"/>
            <p:cNvSpPr/>
            <p:nvPr/>
          </p:nvSpPr>
          <p:spPr>
            <a:xfrm>
              <a:off x="3943921" y="3617034"/>
              <a:ext cx="5535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38" name="Google Shape;1238;p36"/>
            <p:cNvSpPr/>
            <p:nvPr/>
          </p:nvSpPr>
          <p:spPr>
            <a:xfrm>
              <a:off x="535200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39" name="Google Shape;1239;p36"/>
            <p:cNvSpPr/>
            <p:nvPr/>
          </p:nvSpPr>
          <p:spPr>
            <a:xfrm>
              <a:off x="66613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40" name="Google Shape;1240;p36"/>
            <p:cNvSpPr/>
            <p:nvPr/>
          </p:nvSpPr>
          <p:spPr>
            <a:xfrm>
              <a:off x="-401838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41" name="Google Shape;1241;p36"/>
            <p:cNvSpPr/>
            <p:nvPr/>
          </p:nvSpPr>
          <p:spPr>
            <a:xfrm>
              <a:off x="-870425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42" name="Google Shape;1242;p36"/>
            <p:cNvSpPr/>
            <p:nvPr/>
          </p:nvSpPr>
          <p:spPr>
            <a:xfrm>
              <a:off x="4029042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43" name="Google Shape;1243;p36"/>
            <p:cNvSpPr/>
            <p:nvPr/>
          </p:nvSpPr>
          <p:spPr>
            <a:xfrm>
              <a:off x="3560455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44" name="Google Shape;1244;p36"/>
            <p:cNvSpPr/>
            <p:nvPr/>
          </p:nvSpPr>
          <p:spPr>
            <a:xfrm>
              <a:off x="3092004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45" name="Google Shape;1245;p36"/>
            <p:cNvSpPr/>
            <p:nvPr/>
          </p:nvSpPr>
          <p:spPr>
            <a:xfrm>
              <a:off x="2623417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46" name="Google Shape;1246;p36"/>
            <p:cNvSpPr/>
            <p:nvPr/>
          </p:nvSpPr>
          <p:spPr>
            <a:xfrm>
              <a:off x="781367" y="3324425"/>
              <a:ext cx="1171800" cy="252900"/>
            </a:xfrm>
            <a:prstGeom prst="rect">
              <a:avLst/>
            </a:prstGeom>
            <a:solidFill>
              <a:srgbClr val="F9CB9C"/>
            </a:solidFill>
            <a:ln w="28575" cap="flat" cmpd="sng">
              <a:solidFill>
                <a:srgbClr val="B7B7B7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1247" name="Google Shape;1247;p36"/>
          <p:cNvGrpSpPr/>
          <p:nvPr/>
        </p:nvGrpSpPr>
        <p:grpSpPr>
          <a:xfrm>
            <a:off x="4395677" y="3959929"/>
            <a:ext cx="1619479" cy="865676"/>
            <a:chOff x="2182700" y="2791475"/>
            <a:chExt cx="5906197" cy="2462105"/>
          </a:xfrm>
        </p:grpSpPr>
        <p:sp>
          <p:nvSpPr>
            <p:cNvPr id="1248" name="Google Shape;1248;p36"/>
            <p:cNvSpPr/>
            <p:nvPr/>
          </p:nvSpPr>
          <p:spPr>
            <a:xfrm>
              <a:off x="7244008" y="4387892"/>
              <a:ext cx="6234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49" name="Google Shape;1249;p36"/>
            <p:cNvSpPr/>
            <p:nvPr/>
          </p:nvSpPr>
          <p:spPr>
            <a:xfrm rot="2340117">
              <a:off x="6752183" y="3826298"/>
              <a:ext cx="580602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50" name="Google Shape;1250;p36"/>
            <p:cNvSpPr/>
            <p:nvPr/>
          </p:nvSpPr>
          <p:spPr>
            <a:xfrm rot="-2339397">
              <a:off x="5514614" y="3826310"/>
              <a:ext cx="609837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51" name="Google Shape;1251;p36"/>
            <p:cNvSpPr/>
            <p:nvPr/>
          </p:nvSpPr>
          <p:spPr>
            <a:xfrm rot="-2339848">
              <a:off x="6454833" y="3021452"/>
              <a:ext cx="787083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52" name="Google Shape;1252;p36"/>
            <p:cNvSpPr/>
            <p:nvPr/>
          </p:nvSpPr>
          <p:spPr>
            <a:xfrm rot="-2339397">
              <a:off x="4190022" y="4209948"/>
              <a:ext cx="609837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53" name="Google Shape;1253;p36"/>
            <p:cNvSpPr/>
            <p:nvPr/>
          </p:nvSpPr>
          <p:spPr>
            <a:xfrm rot="2340108">
              <a:off x="5054302" y="4953607"/>
              <a:ext cx="706449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54" name="Google Shape;1254;p36"/>
            <p:cNvSpPr/>
            <p:nvPr/>
          </p:nvSpPr>
          <p:spPr>
            <a:xfrm rot="2340117">
              <a:off x="3242060" y="4563232"/>
              <a:ext cx="580602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55" name="Google Shape;1255;p36"/>
            <p:cNvSpPr/>
            <p:nvPr/>
          </p:nvSpPr>
          <p:spPr>
            <a:xfrm>
              <a:off x="3482881" y="4747897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56" name="Google Shape;1256;p36"/>
            <p:cNvSpPr/>
            <p:nvPr/>
          </p:nvSpPr>
          <p:spPr>
            <a:xfrm>
              <a:off x="3927580" y="4747897"/>
              <a:ext cx="5253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57" name="Google Shape;1257;p36"/>
            <p:cNvSpPr/>
            <p:nvPr/>
          </p:nvSpPr>
          <p:spPr>
            <a:xfrm>
              <a:off x="6174056" y="3636504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58" name="Google Shape;1258;p36"/>
            <p:cNvSpPr/>
            <p:nvPr/>
          </p:nvSpPr>
          <p:spPr>
            <a:xfrm>
              <a:off x="5729389" y="3636504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59" name="Google Shape;1259;p36"/>
            <p:cNvSpPr/>
            <p:nvPr/>
          </p:nvSpPr>
          <p:spPr>
            <a:xfrm rot="-2340117">
              <a:off x="3918504" y="3445706"/>
              <a:ext cx="580602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60" name="Google Shape;1260;p36"/>
            <p:cNvSpPr/>
            <p:nvPr/>
          </p:nvSpPr>
          <p:spPr>
            <a:xfrm rot="-2339397">
              <a:off x="3572655" y="3827855"/>
              <a:ext cx="609837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61" name="Google Shape;1261;p36"/>
            <p:cNvSpPr/>
            <p:nvPr/>
          </p:nvSpPr>
          <p:spPr>
            <a:xfrm>
              <a:off x="4717229" y="3636732"/>
              <a:ext cx="567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62" name="Google Shape;1262;p36"/>
            <p:cNvSpPr/>
            <p:nvPr/>
          </p:nvSpPr>
          <p:spPr>
            <a:xfrm>
              <a:off x="5284721" y="3636961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63" name="Google Shape;1263;p36"/>
            <p:cNvSpPr/>
            <p:nvPr/>
          </p:nvSpPr>
          <p:spPr>
            <a:xfrm>
              <a:off x="4272530" y="363718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64" name="Google Shape;1264;p36"/>
            <p:cNvSpPr/>
            <p:nvPr/>
          </p:nvSpPr>
          <p:spPr>
            <a:xfrm>
              <a:off x="3794982" y="3636967"/>
              <a:ext cx="477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65" name="Google Shape;1265;p36"/>
            <p:cNvSpPr/>
            <p:nvPr/>
          </p:nvSpPr>
          <p:spPr>
            <a:xfrm rot="2340117">
              <a:off x="6023866" y="4212458"/>
              <a:ext cx="580602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66" name="Google Shape;1266;p36"/>
            <p:cNvSpPr/>
            <p:nvPr/>
          </p:nvSpPr>
          <p:spPr>
            <a:xfrm>
              <a:off x="3160933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67" name="Google Shape;1267;p36"/>
            <p:cNvSpPr/>
            <p:nvPr/>
          </p:nvSpPr>
          <p:spPr>
            <a:xfrm>
              <a:off x="36056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68" name="Google Shape;1268;p36"/>
            <p:cNvSpPr/>
            <p:nvPr/>
          </p:nvSpPr>
          <p:spPr>
            <a:xfrm>
              <a:off x="40503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69" name="Google Shape;1269;p36"/>
            <p:cNvSpPr/>
            <p:nvPr/>
          </p:nvSpPr>
          <p:spPr>
            <a:xfrm>
              <a:off x="4495031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70" name="Google Shape;1270;p36"/>
            <p:cNvSpPr/>
            <p:nvPr/>
          </p:nvSpPr>
          <p:spPr>
            <a:xfrm>
              <a:off x="4939737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71" name="Google Shape;1271;p36"/>
            <p:cNvSpPr/>
            <p:nvPr/>
          </p:nvSpPr>
          <p:spPr>
            <a:xfrm>
              <a:off x="3927476" y="4031146"/>
              <a:ext cx="567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72" name="Google Shape;1272;p36"/>
            <p:cNvSpPr/>
            <p:nvPr/>
          </p:nvSpPr>
          <p:spPr>
            <a:xfrm>
              <a:off x="4495032" y="4031146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73" name="Google Shape;1273;p36"/>
            <p:cNvSpPr/>
            <p:nvPr/>
          </p:nvSpPr>
          <p:spPr>
            <a:xfrm>
              <a:off x="4939700" y="4031146"/>
              <a:ext cx="5253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74" name="Google Shape;1274;p36"/>
            <p:cNvSpPr/>
            <p:nvPr/>
          </p:nvSpPr>
          <p:spPr>
            <a:xfrm>
              <a:off x="5384437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75" name="Google Shape;1275;p36"/>
            <p:cNvSpPr/>
            <p:nvPr/>
          </p:nvSpPr>
          <p:spPr>
            <a:xfrm>
              <a:off x="58291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76" name="Google Shape;1276;p36"/>
            <p:cNvSpPr/>
            <p:nvPr/>
          </p:nvSpPr>
          <p:spPr>
            <a:xfrm>
              <a:off x="2716233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77" name="Google Shape;1277;p36"/>
            <p:cNvSpPr/>
            <p:nvPr/>
          </p:nvSpPr>
          <p:spPr>
            <a:xfrm>
              <a:off x="62738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78" name="Google Shape;1278;p36"/>
            <p:cNvSpPr/>
            <p:nvPr/>
          </p:nvSpPr>
          <p:spPr>
            <a:xfrm>
              <a:off x="6718531" y="4387892"/>
              <a:ext cx="5253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79" name="Google Shape;1279;p36"/>
            <p:cNvSpPr/>
            <p:nvPr/>
          </p:nvSpPr>
          <p:spPr>
            <a:xfrm>
              <a:off x="3482873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80" name="Google Shape;1280;p36"/>
            <p:cNvSpPr/>
            <p:nvPr/>
          </p:nvSpPr>
          <p:spPr>
            <a:xfrm>
              <a:off x="3038076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81" name="Google Shape;1281;p36"/>
            <p:cNvSpPr/>
            <p:nvPr/>
          </p:nvSpPr>
          <p:spPr>
            <a:xfrm>
              <a:off x="2593409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82" name="Google Shape;1282;p36"/>
            <p:cNvSpPr/>
            <p:nvPr/>
          </p:nvSpPr>
          <p:spPr>
            <a:xfrm>
              <a:off x="6799345" y="4032059"/>
              <a:ext cx="8448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83" name="Google Shape;1283;p36"/>
            <p:cNvSpPr/>
            <p:nvPr/>
          </p:nvSpPr>
          <p:spPr>
            <a:xfrm>
              <a:off x="6354534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84" name="Google Shape;1284;p36"/>
            <p:cNvSpPr/>
            <p:nvPr/>
          </p:nvSpPr>
          <p:spPr>
            <a:xfrm>
              <a:off x="5909866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85" name="Google Shape;1285;p36"/>
            <p:cNvSpPr/>
            <p:nvPr/>
          </p:nvSpPr>
          <p:spPr>
            <a:xfrm>
              <a:off x="5465070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86" name="Google Shape;1286;p36"/>
            <p:cNvSpPr/>
            <p:nvPr/>
          </p:nvSpPr>
          <p:spPr>
            <a:xfrm>
              <a:off x="2182700" y="4154503"/>
              <a:ext cx="1112100" cy="206100"/>
            </a:xfrm>
            <a:prstGeom prst="rect">
              <a:avLst/>
            </a:prstGeom>
            <a:solidFill>
              <a:srgbClr val="F9CB9C"/>
            </a:solidFill>
            <a:ln w="28575" cap="flat" cmpd="sng">
              <a:solidFill>
                <a:srgbClr val="B7B7B7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287" name="Google Shape;1287;p36"/>
            <p:cNvSpPr/>
            <p:nvPr/>
          </p:nvSpPr>
          <p:spPr>
            <a:xfrm>
              <a:off x="2182700" y="4510617"/>
              <a:ext cx="1112100" cy="206100"/>
            </a:xfrm>
            <a:prstGeom prst="rect">
              <a:avLst/>
            </a:prstGeom>
            <a:solidFill>
              <a:srgbClr val="F9CB9C"/>
            </a:solidFill>
            <a:ln w="28575" cap="flat" cmpd="sng">
              <a:solidFill>
                <a:srgbClr val="B7B7B7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288" name="Google Shape;1288;p36"/>
            <p:cNvSpPr/>
            <p:nvPr/>
          </p:nvSpPr>
          <p:spPr>
            <a:xfrm>
              <a:off x="2182700" y="3788357"/>
              <a:ext cx="1112100" cy="206100"/>
            </a:xfrm>
            <a:prstGeom prst="rect">
              <a:avLst/>
            </a:prstGeom>
            <a:solidFill>
              <a:srgbClr val="F9CB9C"/>
            </a:solidFill>
            <a:ln w="28575" cap="flat" cmpd="sng">
              <a:solidFill>
                <a:srgbClr val="B7B7B7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289" name="Google Shape;1289;p36"/>
            <p:cNvSpPr/>
            <p:nvPr/>
          </p:nvSpPr>
          <p:spPr>
            <a:xfrm>
              <a:off x="5041158" y="3276004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90" name="Google Shape;1290;p36"/>
            <p:cNvSpPr/>
            <p:nvPr/>
          </p:nvSpPr>
          <p:spPr>
            <a:xfrm>
              <a:off x="4596361" y="3276004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91" name="Google Shape;1291;p36"/>
            <p:cNvSpPr/>
            <p:nvPr/>
          </p:nvSpPr>
          <p:spPr>
            <a:xfrm>
              <a:off x="4151694" y="3276004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92" name="Google Shape;1292;p36"/>
            <p:cNvSpPr/>
            <p:nvPr/>
          </p:nvSpPr>
          <p:spPr>
            <a:xfrm>
              <a:off x="4452950" y="4747897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93" name="Google Shape;1293;p36"/>
            <p:cNvSpPr/>
            <p:nvPr/>
          </p:nvSpPr>
          <p:spPr>
            <a:xfrm>
              <a:off x="4897650" y="4747897"/>
              <a:ext cx="5253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94" name="Google Shape;1294;p36"/>
            <p:cNvSpPr/>
            <p:nvPr/>
          </p:nvSpPr>
          <p:spPr>
            <a:xfrm>
              <a:off x="3072177" y="3636967"/>
              <a:ext cx="7320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95" name="Google Shape;1295;p36"/>
            <p:cNvSpPr/>
            <p:nvPr/>
          </p:nvSpPr>
          <p:spPr>
            <a:xfrm>
              <a:off x="2627496" y="3636961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96" name="Google Shape;1296;p36"/>
            <p:cNvSpPr/>
            <p:nvPr/>
          </p:nvSpPr>
          <p:spPr>
            <a:xfrm>
              <a:off x="2182700" y="3354013"/>
              <a:ext cx="1112100" cy="206100"/>
            </a:xfrm>
            <a:prstGeom prst="rect">
              <a:avLst/>
            </a:prstGeom>
            <a:solidFill>
              <a:srgbClr val="F9CB9C"/>
            </a:solidFill>
            <a:ln w="28575" cap="flat" cmpd="sng">
              <a:solidFill>
                <a:srgbClr val="B7B7B7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297" name="Google Shape;1297;p36"/>
            <p:cNvSpPr/>
            <p:nvPr/>
          </p:nvSpPr>
          <p:spPr>
            <a:xfrm>
              <a:off x="6375418" y="3275091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98" name="Google Shape;1298;p36"/>
            <p:cNvSpPr/>
            <p:nvPr/>
          </p:nvSpPr>
          <p:spPr>
            <a:xfrm>
              <a:off x="5930622" y="3275091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99" name="Google Shape;1299;p36"/>
            <p:cNvSpPr/>
            <p:nvPr/>
          </p:nvSpPr>
          <p:spPr>
            <a:xfrm>
              <a:off x="5485954" y="3275091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00" name="Google Shape;1300;p36"/>
            <p:cNvSpPr/>
            <p:nvPr/>
          </p:nvSpPr>
          <p:spPr>
            <a:xfrm>
              <a:off x="7508059" y="3636276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01" name="Google Shape;1301;p36"/>
            <p:cNvSpPr/>
            <p:nvPr/>
          </p:nvSpPr>
          <p:spPr>
            <a:xfrm>
              <a:off x="7063392" y="3636276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02" name="Google Shape;1302;p36"/>
            <p:cNvSpPr/>
            <p:nvPr/>
          </p:nvSpPr>
          <p:spPr>
            <a:xfrm>
              <a:off x="6618724" y="363673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03" name="Google Shape;1303;p36"/>
            <p:cNvSpPr/>
            <p:nvPr/>
          </p:nvSpPr>
          <p:spPr>
            <a:xfrm>
              <a:off x="7644297" y="4031146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grpSp>
        <p:nvGrpSpPr>
          <p:cNvPr id="1304" name="Google Shape;1304;p36"/>
          <p:cNvGrpSpPr/>
          <p:nvPr/>
        </p:nvGrpSpPr>
        <p:grpSpPr>
          <a:xfrm>
            <a:off x="60143" y="4221421"/>
            <a:ext cx="1435417" cy="408303"/>
            <a:chOff x="349775" y="2525499"/>
            <a:chExt cx="7594800" cy="846926"/>
          </a:xfrm>
        </p:grpSpPr>
        <p:sp>
          <p:nvSpPr>
            <p:cNvPr id="1305" name="Google Shape;1305;p36"/>
            <p:cNvSpPr/>
            <p:nvPr/>
          </p:nvSpPr>
          <p:spPr>
            <a:xfrm rot="2700000">
              <a:off x="4741425" y="2851890"/>
              <a:ext cx="990657" cy="162917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06" name="Google Shape;1306;p36"/>
            <p:cNvSpPr/>
            <p:nvPr/>
          </p:nvSpPr>
          <p:spPr>
            <a:xfrm rot="-2700000">
              <a:off x="2520798" y="2851899"/>
              <a:ext cx="990657" cy="162917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07" name="Google Shape;1307;p36"/>
            <p:cNvSpPr/>
            <p:nvPr/>
          </p:nvSpPr>
          <p:spPr>
            <a:xfrm>
              <a:off x="17306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08" name="Google Shape;1308;p36"/>
            <p:cNvSpPr/>
            <p:nvPr/>
          </p:nvSpPr>
          <p:spPr>
            <a:xfrm>
              <a:off x="2421124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09" name="Google Shape;1309;p36"/>
            <p:cNvSpPr/>
            <p:nvPr/>
          </p:nvSpPr>
          <p:spPr>
            <a:xfrm>
              <a:off x="3111573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10" name="Google Shape;1310;p36"/>
            <p:cNvSpPr/>
            <p:nvPr/>
          </p:nvSpPr>
          <p:spPr>
            <a:xfrm>
              <a:off x="3802023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11" name="Google Shape;1311;p36"/>
            <p:cNvSpPr/>
            <p:nvPr/>
          </p:nvSpPr>
          <p:spPr>
            <a:xfrm>
              <a:off x="4492482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12" name="Google Shape;1312;p36"/>
            <p:cNvSpPr/>
            <p:nvPr/>
          </p:nvSpPr>
          <p:spPr>
            <a:xfrm>
              <a:off x="2920825" y="2525500"/>
              <a:ext cx="8811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13" name="Google Shape;1313;p36"/>
            <p:cNvSpPr/>
            <p:nvPr/>
          </p:nvSpPr>
          <p:spPr>
            <a:xfrm>
              <a:off x="3802024" y="2525500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14" name="Google Shape;1314;p36"/>
            <p:cNvSpPr/>
            <p:nvPr/>
          </p:nvSpPr>
          <p:spPr>
            <a:xfrm>
              <a:off x="4492425" y="2525500"/>
              <a:ext cx="8157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15" name="Google Shape;1315;p36"/>
            <p:cNvSpPr/>
            <p:nvPr/>
          </p:nvSpPr>
          <p:spPr>
            <a:xfrm>
              <a:off x="5182932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16" name="Google Shape;1316;p36"/>
            <p:cNvSpPr/>
            <p:nvPr/>
          </p:nvSpPr>
          <p:spPr>
            <a:xfrm>
              <a:off x="58733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17" name="Google Shape;1317;p36"/>
            <p:cNvSpPr/>
            <p:nvPr/>
          </p:nvSpPr>
          <p:spPr>
            <a:xfrm>
              <a:off x="104022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18" name="Google Shape;1318;p36"/>
            <p:cNvSpPr/>
            <p:nvPr/>
          </p:nvSpPr>
          <p:spPr>
            <a:xfrm>
              <a:off x="3497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19" name="Google Shape;1319;p36"/>
            <p:cNvSpPr/>
            <p:nvPr/>
          </p:nvSpPr>
          <p:spPr>
            <a:xfrm>
              <a:off x="656382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20" name="Google Shape;1320;p36"/>
            <p:cNvSpPr/>
            <p:nvPr/>
          </p:nvSpPr>
          <p:spPr>
            <a:xfrm>
              <a:off x="72542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sp>
        <p:nvSpPr>
          <p:cNvPr id="1321" name="Google Shape;1321;p36"/>
          <p:cNvSpPr/>
          <p:nvPr/>
        </p:nvSpPr>
        <p:spPr>
          <a:xfrm>
            <a:off x="224800" y="4675200"/>
            <a:ext cx="62709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RISC: el enfoque geográfico</a:t>
            </a:r>
            <a:endParaRPr/>
          </a:p>
        </p:txBody>
      </p:sp>
      <p:sp>
        <p:nvSpPr>
          <p:cNvPr id="1535" name="Google Shape;1535;p43"/>
          <p:cNvSpPr txBox="1">
            <a:spLocks noGrp="1"/>
          </p:cNvSpPr>
          <p:nvPr>
            <p:ph type="body" idx="1"/>
          </p:nvPr>
        </p:nvSpPr>
        <p:spPr>
          <a:xfrm>
            <a:off x="5066663" y="4802825"/>
            <a:ext cx="13314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Complejidad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33" name="Google Shape;1533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1944" name="Google Shape;1944;p43"/>
          <p:cNvSpPr txBox="1">
            <a:spLocks noGrp="1"/>
          </p:cNvSpPr>
          <p:nvPr>
            <p:ph type="subTitle" idx="4294967295"/>
          </p:nvPr>
        </p:nvSpPr>
        <p:spPr>
          <a:xfrm>
            <a:off x="7169150" y="466725"/>
            <a:ext cx="1974850" cy="6953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Necesitamos </a:t>
            </a:r>
            <a:r>
              <a:rPr lang="en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MÁS </a:t>
            </a: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bloques!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34" name="Google Shape;1534;p43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43"/>
          <p:cNvSpPr/>
          <p:nvPr/>
        </p:nvSpPr>
        <p:spPr>
          <a:xfrm>
            <a:off x="3028375" y="1917525"/>
            <a:ext cx="1622700" cy="204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43"/>
          <p:cNvSpPr/>
          <p:nvPr/>
        </p:nvSpPr>
        <p:spPr>
          <a:xfrm>
            <a:off x="2470475" y="2174605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8" name="Google Shape;1538;p43"/>
          <p:cNvSpPr/>
          <p:nvPr/>
        </p:nvSpPr>
        <p:spPr>
          <a:xfrm>
            <a:off x="4652386" y="2838739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9" name="Google Shape;1539;p43"/>
          <p:cNvSpPr/>
          <p:nvPr/>
        </p:nvSpPr>
        <p:spPr>
          <a:xfrm>
            <a:off x="2470475" y="2614895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0" name="Google Shape;1540;p43"/>
          <p:cNvSpPr/>
          <p:nvPr/>
        </p:nvSpPr>
        <p:spPr>
          <a:xfrm>
            <a:off x="2470475" y="3055184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1" name="Google Shape;1541;p43"/>
          <p:cNvSpPr/>
          <p:nvPr/>
        </p:nvSpPr>
        <p:spPr>
          <a:xfrm>
            <a:off x="2470475" y="3495473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2" name="Google Shape;1542;p43"/>
          <p:cNvSpPr/>
          <p:nvPr/>
        </p:nvSpPr>
        <p:spPr>
          <a:xfrm>
            <a:off x="4648386" y="2374984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43"/>
          <p:cNvSpPr/>
          <p:nvPr/>
        </p:nvSpPr>
        <p:spPr>
          <a:xfrm>
            <a:off x="4652386" y="3302519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4" name="Google Shape;1544;p43"/>
          <p:cNvSpPr/>
          <p:nvPr/>
        </p:nvSpPr>
        <p:spPr>
          <a:xfrm>
            <a:off x="6183525" y="1452575"/>
            <a:ext cx="2108100" cy="274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5" name="Google Shape;1545;p43"/>
          <p:cNvSpPr/>
          <p:nvPr/>
        </p:nvSpPr>
        <p:spPr>
          <a:xfrm>
            <a:off x="5466797" y="1735706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43"/>
          <p:cNvSpPr/>
          <p:nvPr/>
        </p:nvSpPr>
        <p:spPr>
          <a:xfrm>
            <a:off x="8290552" y="2651851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7" name="Google Shape;1547;p43"/>
          <p:cNvSpPr/>
          <p:nvPr/>
        </p:nvSpPr>
        <p:spPr>
          <a:xfrm>
            <a:off x="5466797" y="2343373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8" name="Google Shape;1548;p43"/>
          <p:cNvSpPr/>
          <p:nvPr/>
        </p:nvSpPr>
        <p:spPr>
          <a:xfrm>
            <a:off x="5466797" y="2951040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9" name="Google Shape;1549;p43"/>
          <p:cNvSpPr/>
          <p:nvPr/>
        </p:nvSpPr>
        <p:spPr>
          <a:xfrm>
            <a:off x="5466797" y="3558707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0" name="Google Shape;1550;p43"/>
          <p:cNvSpPr/>
          <p:nvPr/>
        </p:nvSpPr>
        <p:spPr>
          <a:xfrm>
            <a:off x="8290552" y="2011763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1" name="Google Shape;1551;p43"/>
          <p:cNvSpPr/>
          <p:nvPr/>
        </p:nvSpPr>
        <p:spPr>
          <a:xfrm>
            <a:off x="8290552" y="3291938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2" name="Google Shape;1552;p43"/>
          <p:cNvSpPr/>
          <p:nvPr/>
        </p:nvSpPr>
        <p:spPr>
          <a:xfrm>
            <a:off x="558578" y="2293288"/>
            <a:ext cx="1118400" cy="134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43"/>
          <p:cNvSpPr/>
          <p:nvPr/>
        </p:nvSpPr>
        <p:spPr>
          <a:xfrm>
            <a:off x="169000" y="2462460"/>
            <a:ext cx="3894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43"/>
          <p:cNvSpPr/>
          <p:nvPr/>
        </p:nvSpPr>
        <p:spPr>
          <a:xfrm>
            <a:off x="1682682" y="2899520"/>
            <a:ext cx="3894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p43"/>
          <p:cNvSpPr/>
          <p:nvPr/>
        </p:nvSpPr>
        <p:spPr>
          <a:xfrm>
            <a:off x="169000" y="2752210"/>
            <a:ext cx="3894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6" name="Google Shape;1556;p43"/>
          <p:cNvSpPr/>
          <p:nvPr/>
        </p:nvSpPr>
        <p:spPr>
          <a:xfrm>
            <a:off x="169000" y="3041960"/>
            <a:ext cx="3894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7" name="Google Shape;1557;p43"/>
          <p:cNvSpPr/>
          <p:nvPr/>
        </p:nvSpPr>
        <p:spPr>
          <a:xfrm>
            <a:off x="169000" y="3331710"/>
            <a:ext cx="3894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" name="Google Shape;1558;p43"/>
          <p:cNvSpPr/>
          <p:nvPr/>
        </p:nvSpPr>
        <p:spPr>
          <a:xfrm>
            <a:off x="1682682" y="2579892"/>
            <a:ext cx="3894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43"/>
          <p:cNvSpPr/>
          <p:nvPr/>
        </p:nvSpPr>
        <p:spPr>
          <a:xfrm>
            <a:off x="1682682" y="3219140"/>
            <a:ext cx="3894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0" name="Google Shape;1560;p43"/>
          <p:cNvSpPr/>
          <p:nvPr/>
        </p:nvSpPr>
        <p:spPr>
          <a:xfrm>
            <a:off x="612945" y="3463554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1" name="Google Shape;1561;p43"/>
          <p:cNvSpPr/>
          <p:nvPr/>
        </p:nvSpPr>
        <p:spPr>
          <a:xfrm>
            <a:off x="612938" y="330031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2" name="Google Shape;1562;p43"/>
          <p:cNvSpPr/>
          <p:nvPr/>
        </p:nvSpPr>
        <p:spPr>
          <a:xfrm>
            <a:off x="763533" y="3300317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3" name="Google Shape;1563;p43"/>
          <p:cNvSpPr/>
          <p:nvPr/>
        </p:nvSpPr>
        <p:spPr>
          <a:xfrm>
            <a:off x="763533" y="346355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3"/>
          <p:cNvSpPr/>
          <p:nvPr/>
        </p:nvSpPr>
        <p:spPr>
          <a:xfrm>
            <a:off x="914121" y="330031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3"/>
          <p:cNvSpPr/>
          <p:nvPr/>
        </p:nvSpPr>
        <p:spPr>
          <a:xfrm>
            <a:off x="612945" y="313708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3"/>
          <p:cNvSpPr/>
          <p:nvPr/>
        </p:nvSpPr>
        <p:spPr>
          <a:xfrm>
            <a:off x="914114" y="346355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3"/>
          <p:cNvSpPr/>
          <p:nvPr/>
        </p:nvSpPr>
        <p:spPr>
          <a:xfrm>
            <a:off x="914121" y="313708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3"/>
          <p:cNvSpPr/>
          <p:nvPr/>
        </p:nvSpPr>
        <p:spPr>
          <a:xfrm>
            <a:off x="763526" y="313708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3"/>
          <p:cNvSpPr/>
          <p:nvPr/>
        </p:nvSpPr>
        <p:spPr>
          <a:xfrm>
            <a:off x="1064709" y="3463554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3"/>
          <p:cNvSpPr/>
          <p:nvPr/>
        </p:nvSpPr>
        <p:spPr>
          <a:xfrm>
            <a:off x="1064702" y="330031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1" name="Google Shape;1571;p43"/>
          <p:cNvSpPr/>
          <p:nvPr/>
        </p:nvSpPr>
        <p:spPr>
          <a:xfrm>
            <a:off x="1215297" y="3300317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43"/>
          <p:cNvSpPr/>
          <p:nvPr/>
        </p:nvSpPr>
        <p:spPr>
          <a:xfrm>
            <a:off x="1215297" y="346355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43"/>
          <p:cNvSpPr/>
          <p:nvPr/>
        </p:nvSpPr>
        <p:spPr>
          <a:xfrm>
            <a:off x="1365885" y="330031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4" name="Google Shape;1574;p43"/>
          <p:cNvSpPr/>
          <p:nvPr/>
        </p:nvSpPr>
        <p:spPr>
          <a:xfrm>
            <a:off x="1064709" y="313708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p43"/>
          <p:cNvSpPr/>
          <p:nvPr/>
        </p:nvSpPr>
        <p:spPr>
          <a:xfrm>
            <a:off x="1365878" y="346355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6" name="Google Shape;1576;p43"/>
          <p:cNvSpPr/>
          <p:nvPr/>
        </p:nvSpPr>
        <p:spPr>
          <a:xfrm>
            <a:off x="1365885" y="313708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" name="Google Shape;1577;p43"/>
          <p:cNvSpPr/>
          <p:nvPr/>
        </p:nvSpPr>
        <p:spPr>
          <a:xfrm>
            <a:off x="1215290" y="313708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8" name="Google Shape;1578;p43"/>
          <p:cNvSpPr/>
          <p:nvPr/>
        </p:nvSpPr>
        <p:spPr>
          <a:xfrm>
            <a:off x="612945" y="297384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9" name="Google Shape;1579;p43"/>
          <p:cNvSpPr/>
          <p:nvPr/>
        </p:nvSpPr>
        <p:spPr>
          <a:xfrm>
            <a:off x="612938" y="28106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0" name="Google Shape;1580;p43"/>
          <p:cNvSpPr/>
          <p:nvPr/>
        </p:nvSpPr>
        <p:spPr>
          <a:xfrm>
            <a:off x="763533" y="28106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1" name="Google Shape;1581;p43"/>
          <p:cNvSpPr/>
          <p:nvPr/>
        </p:nvSpPr>
        <p:spPr>
          <a:xfrm>
            <a:off x="763533" y="2973843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2" name="Google Shape;1582;p43"/>
          <p:cNvSpPr/>
          <p:nvPr/>
        </p:nvSpPr>
        <p:spPr>
          <a:xfrm>
            <a:off x="914121" y="2810606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3" name="Google Shape;1583;p43"/>
          <p:cNvSpPr/>
          <p:nvPr/>
        </p:nvSpPr>
        <p:spPr>
          <a:xfrm>
            <a:off x="612945" y="264736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4" name="Google Shape;1584;p43"/>
          <p:cNvSpPr/>
          <p:nvPr/>
        </p:nvSpPr>
        <p:spPr>
          <a:xfrm>
            <a:off x="914114" y="297384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5" name="Google Shape;1585;p43"/>
          <p:cNvSpPr/>
          <p:nvPr/>
        </p:nvSpPr>
        <p:spPr>
          <a:xfrm>
            <a:off x="914121" y="264736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6" name="Google Shape;1586;p43"/>
          <p:cNvSpPr/>
          <p:nvPr/>
        </p:nvSpPr>
        <p:spPr>
          <a:xfrm>
            <a:off x="763526" y="26473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" name="Google Shape;1587;p43"/>
          <p:cNvSpPr/>
          <p:nvPr/>
        </p:nvSpPr>
        <p:spPr>
          <a:xfrm>
            <a:off x="1064709" y="297384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8" name="Google Shape;1588;p43"/>
          <p:cNvSpPr/>
          <p:nvPr/>
        </p:nvSpPr>
        <p:spPr>
          <a:xfrm>
            <a:off x="1064702" y="28106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9" name="Google Shape;1589;p43"/>
          <p:cNvSpPr/>
          <p:nvPr/>
        </p:nvSpPr>
        <p:spPr>
          <a:xfrm>
            <a:off x="1215297" y="28106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0" name="Google Shape;1590;p43"/>
          <p:cNvSpPr/>
          <p:nvPr/>
        </p:nvSpPr>
        <p:spPr>
          <a:xfrm>
            <a:off x="1215297" y="2973843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" name="Google Shape;1591;p43"/>
          <p:cNvSpPr/>
          <p:nvPr/>
        </p:nvSpPr>
        <p:spPr>
          <a:xfrm>
            <a:off x="1365885" y="2810606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2" name="Google Shape;1592;p43"/>
          <p:cNvSpPr/>
          <p:nvPr/>
        </p:nvSpPr>
        <p:spPr>
          <a:xfrm>
            <a:off x="1064709" y="264736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3" name="Google Shape;1593;p43"/>
          <p:cNvSpPr/>
          <p:nvPr/>
        </p:nvSpPr>
        <p:spPr>
          <a:xfrm>
            <a:off x="1365878" y="297384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4" name="Google Shape;1594;p43"/>
          <p:cNvSpPr/>
          <p:nvPr/>
        </p:nvSpPr>
        <p:spPr>
          <a:xfrm>
            <a:off x="1365885" y="264736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5" name="Google Shape;1595;p43"/>
          <p:cNvSpPr/>
          <p:nvPr/>
        </p:nvSpPr>
        <p:spPr>
          <a:xfrm>
            <a:off x="1215290" y="26473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6" name="Google Shape;1596;p43"/>
          <p:cNvSpPr/>
          <p:nvPr/>
        </p:nvSpPr>
        <p:spPr>
          <a:xfrm>
            <a:off x="1515200" y="3300317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7" name="Google Shape;1597;p43"/>
          <p:cNvSpPr/>
          <p:nvPr/>
        </p:nvSpPr>
        <p:spPr>
          <a:xfrm>
            <a:off x="1515200" y="346355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8" name="Google Shape;1598;p43"/>
          <p:cNvSpPr/>
          <p:nvPr/>
        </p:nvSpPr>
        <p:spPr>
          <a:xfrm>
            <a:off x="1515193" y="313708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9" name="Google Shape;1599;p43"/>
          <p:cNvSpPr/>
          <p:nvPr/>
        </p:nvSpPr>
        <p:spPr>
          <a:xfrm>
            <a:off x="1515200" y="28106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0" name="Google Shape;1600;p43"/>
          <p:cNvSpPr/>
          <p:nvPr/>
        </p:nvSpPr>
        <p:spPr>
          <a:xfrm>
            <a:off x="1515200" y="2973843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1" name="Google Shape;1601;p43"/>
          <p:cNvSpPr/>
          <p:nvPr/>
        </p:nvSpPr>
        <p:spPr>
          <a:xfrm>
            <a:off x="1515193" y="26473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2" name="Google Shape;1602;p43"/>
          <p:cNvSpPr/>
          <p:nvPr/>
        </p:nvSpPr>
        <p:spPr>
          <a:xfrm>
            <a:off x="613582" y="248413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3" name="Google Shape;1603;p43"/>
          <p:cNvSpPr/>
          <p:nvPr/>
        </p:nvSpPr>
        <p:spPr>
          <a:xfrm>
            <a:off x="764170" y="248413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p43"/>
          <p:cNvSpPr/>
          <p:nvPr/>
        </p:nvSpPr>
        <p:spPr>
          <a:xfrm>
            <a:off x="914751" y="248413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5" name="Google Shape;1605;p43"/>
          <p:cNvSpPr/>
          <p:nvPr/>
        </p:nvSpPr>
        <p:spPr>
          <a:xfrm>
            <a:off x="1065346" y="248413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6" name="Google Shape;1606;p43"/>
          <p:cNvSpPr/>
          <p:nvPr/>
        </p:nvSpPr>
        <p:spPr>
          <a:xfrm>
            <a:off x="1215934" y="248413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1607;p43"/>
          <p:cNvSpPr/>
          <p:nvPr/>
        </p:nvSpPr>
        <p:spPr>
          <a:xfrm>
            <a:off x="1366515" y="248413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8" name="Google Shape;1608;p43"/>
          <p:cNvSpPr/>
          <p:nvPr/>
        </p:nvSpPr>
        <p:spPr>
          <a:xfrm>
            <a:off x="1515837" y="248413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9" name="Google Shape;1609;p43"/>
          <p:cNvSpPr/>
          <p:nvPr/>
        </p:nvSpPr>
        <p:spPr>
          <a:xfrm>
            <a:off x="614219" y="23208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43"/>
          <p:cNvSpPr/>
          <p:nvPr/>
        </p:nvSpPr>
        <p:spPr>
          <a:xfrm>
            <a:off x="764814" y="232089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1" name="Google Shape;1611;p43"/>
          <p:cNvSpPr/>
          <p:nvPr/>
        </p:nvSpPr>
        <p:spPr>
          <a:xfrm>
            <a:off x="915402" y="23208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2" name="Google Shape;1612;p43"/>
          <p:cNvSpPr/>
          <p:nvPr/>
        </p:nvSpPr>
        <p:spPr>
          <a:xfrm>
            <a:off x="1065983" y="23208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p43"/>
          <p:cNvSpPr/>
          <p:nvPr/>
        </p:nvSpPr>
        <p:spPr>
          <a:xfrm>
            <a:off x="1216578" y="232089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4" name="Google Shape;1614;p43"/>
          <p:cNvSpPr/>
          <p:nvPr/>
        </p:nvSpPr>
        <p:spPr>
          <a:xfrm>
            <a:off x="1367166" y="23208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5" name="Google Shape;1615;p43"/>
          <p:cNvSpPr/>
          <p:nvPr/>
        </p:nvSpPr>
        <p:spPr>
          <a:xfrm>
            <a:off x="1516482" y="232089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6" name="Google Shape;1616;p43"/>
          <p:cNvSpPr/>
          <p:nvPr/>
        </p:nvSpPr>
        <p:spPr>
          <a:xfrm>
            <a:off x="3105358" y="3783254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7" name="Google Shape;1617;p43"/>
          <p:cNvSpPr/>
          <p:nvPr/>
        </p:nvSpPr>
        <p:spPr>
          <a:xfrm>
            <a:off x="3105351" y="362001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8" name="Google Shape;1618;p43"/>
          <p:cNvSpPr/>
          <p:nvPr/>
        </p:nvSpPr>
        <p:spPr>
          <a:xfrm>
            <a:off x="3255946" y="3620017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9" name="Google Shape;1619;p43"/>
          <p:cNvSpPr/>
          <p:nvPr/>
        </p:nvSpPr>
        <p:spPr>
          <a:xfrm>
            <a:off x="3255946" y="378325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0" name="Google Shape;1620;p43"/>
          <p:cNvSpPr/>
          <p:nvPr/>
        </p:nvSpPr>
        <p:spPr>
          <a:xfrm>
            <a:off x="3406534" y="362001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1" name="Google Shape;1621;p43"/>
          <p:cNvSpPr/>
          <p:nvPr/>
        </p:nvSpPr>
        <p:spPr>
          <a:xfrm>
            <a:off x="3105358" y="345678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2" name="Google Shape;1622;p43"/>
          <p:cNvSpPr/>
          <p:nvPr/>
        </p:nvSpPr>
        <p:spPr>
          <a:xfrm>
            <a:off x="3406527" y="378325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3" name="Google Shape;1623;p43"/>
          <p:cNvSpPr/>
          <p:nvPr/>
        </p:nvSpPr>
        <p:spPr>
          <a:xfrm>
            <a:off x="3406534" y="345678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4" name="Google Shape;1624;p43"/>
          <p:cNvSpPr/>
          <p:nvPr/>
        </p:nvSpPr>
        <p:spPr>
          <a:xfrm>
            <a:off x="3255939" y="345678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5" name="Google Shape;1625;p43"/>
          <p:cNvSpPr/>
          <p:nvPr/>
        </p:nvSpPr>
        <p:spPr>
          <a:xfrm>
            <a:off x="3557122" y="3783254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6" name="Google Shape;1626;p43"/>
          <p:cNvSpPr/>
          <p:nvPr/>
        </p:nvSpPr>
        <p:spPr>
          <a:xfrm>
            <a:off x="3557115" y="362001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7" name="Google Shape;1627;p43"/>
          <p:cNvSpPr/>
          <p:nvPr/>
        </p:nvSpPr>
        <p:spPr>
          <a:xfrm>
            <a:off x="3707710" y="3620017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" name="Google Shape;1628;p43"/>
          <p:cNvSpPr/>
          <p:nvPr/>
        </p:nvSpPr>
        <p:spPr>
          <a:xfrm>
            <a:off x="3707710" y="378325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9" name="Google Shape;1629;p43"/>
          <p:cNvSpPr/>
          <p:nvPr/>
        </p:nvSpPr>
        <p:spPr>
          <a:xfrm>
            <a:off x="3858298" y="362001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43"/>
          <p:cNvSpPr/>
          <p:nvPr/>
        </p:nvSpPr>
        <p:spPr>
          <a:xfrm>
            <a:off x="3557122" y="345678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" name="Google Shape;1631;p43"/>
          <p:cNvSpPr/>
          <p:nvPr/>
        </p:nvSpPr>
        <p:spPr>
          <a:xfrm>
            <a:off x="3858291" y="378325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2" name="Google Shape;1632;p43"/>
          <p:cNvSpPr/>
          <p:nvPr/>
        </p:nvSpPr>
        <p:spPr>
          <a:xfrm>
            <a:off x="3858298" y="345678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3" name="Google Shape;1633;p43"/>
          <p:cNvSpPr/>
          <p:nvPr/>
        </p:nvSpPr>
        <p:spPr>
          <a:xfrm>
            <a:off x="3707703" y="345678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4" name="Google Shape;1634;p43"/>
          <p:cNvSpPr/>
          <p:nvPr/>
        </p:nvSpPr>
        <p:spPr>
          <a:xfrm>
            <a:off x="3105358" y="329354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p43"/>
          <p:cNvSpPr/>
          <p:nvPr/>
        </p:nvSpPr>
        <p:spPr>
          <a:xfrm>
            <a:off x="3105351" y="31303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6" name="Google Shape;1636;p43"/>
          <p:cNvSpPr/>
          <p:nvPr/>
        </p:nvSpPr>
        <p:spPr>
          <a:xfrm>
            <a:off x="3255946" y="31303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43"/>
          <p:cNvSpPr/>
          <p:nvPr/>
        </p:nvSpPr>
        <p:spPr>
          <a:xfrm>
            <a:off x="3255946" y="3293543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8" name="Google Shape;1638;p43"/>
          <p:cNvSpPr/>
          <p:nvPr/>
        </p:nvSpPr>
        <p:spPr>
          <a:xfrm>
            <a:off x="3406534" y="3130306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9" name="Google Shape;1639;p43"/>
          <p:cNvSpPr/>
          <p:nvPr/>
        </p:nvSpPr>
        <p:spPr>
          <a:xfrm>
            <a:off x="3105358" y="296706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43"/>
          <p:cNvSpPr/>
          <p:nvPr/>
        </p:nvSpPr>
        <p:spPr>
          <a:xfrm>
            <a:off x="3406527" y="329354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43"/>
          <p:cNvSpPr/>
          <p:nvPr/>
        </p:nvSpPr>
        <p:spPr>
          <a:xfrm>
            <a:off x="3406534" y="296706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43"/>
          <p:cNvSpPr/>
          <p:nvPr/>
        </p:nvSpPr>
        <p:spPr>
          <a:xfrm>
            <a:off x="3255939" y="29670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3" name="Google Shape;1643;p43"/>
          <p:cNvSpPr/>
          <p:nvPr/>
        </p:nvSpPr>
        <p:spPr>
          <a:xfrm>
            <a:off x="3557122" y="329354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43"/>
          <p:cNvSpPr/>
          <p:nvPr/>
        </p:nvSpPr>
        <p:spPr>
          <a:xfrm>
            <a:off x="3557115" y="31303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5" name="Google Shape;1645;p43"/>
          <p:cNvSpPr/>
          <p:nvPr/>
        </p:nvSpPr>
        <p:spPr>
          <a:xfrm>
            <a:off x="3707710" y="31303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6" name="Google Shape;1646;p43"/>
          <p:cNvSpPr/>
          <p:nvPr/>
        </p:nvSpPr>
        <p:spPr>
          <a:xfrm>
            <a:off x="3707710" y="3293543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7" name="Google Shape;1647;p43"/>
          <p:cNvSpPr/>
          <p:nvPr/>
        </p:nvSpPr>
        <p:spPr>
          <a:xfrm>
            <a:off x="3858298" y="3130306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43"/>
          <p:cNvSpPr/>
          <p:nvPr/>
        </p:nvSpPr>
        <p:spPr>
          <a:xfrm>
            <a:off x="3557122" y="296706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p43"/>
          <p:cNvSpPr/>
          <p:nvPr/>
        </p:nvSpPr>
        <p:spPr>
          <a:xfrm>
            <a:off x="3858291" y="329354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0" name="Google Shape;1650;p43"/>
          <p:cNvSpPr/>
          <p:nvPr/>
        </p:nvSpPr>
        <p:spPr>
          <a:xfrm>
            <a:off x="3858298" y="296706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1" name="Google Shape;1651;p43"/>
          <p:cNvSpPr/>
          <p:nvPr/>
        </p:nvSpPr>
        <p:spPr>
          <a:xfrm>
            <a:off x="3707703" y="29670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2" name="Google Shape;1652;p43"/>
          <p:cNvSpPr/>
          <p:nvPr/>
        </p:nvSpPr>
        <p:spPr>
          <a:xfrm>
            <a:off x="4007613" y="3620017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3" name="Google Shape;1653;p43"/>
          <p:cNvSpPr/>
          <p:nvPr/>
        </p:nvSpPr>
        <p:spPr>
          <a:xfrm>
            <a:off x="4007613" y="378325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4" name="Google Shape;1654;p43"/>
          <p:cNvSpPr/>
          <p:nvPr/>
        </p:nvSpPr>
        <p:spPr>
          <a:xfrm>
            <a:off x="4007606" y="345678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43"/>
          <p:cNvSpPr/>
          <p:nvPr/>
        </p:nvSpPr>
        <p:spPr>
          <a:xfrm>
            <a:off x="4007613" y="31303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6" name="Google Shape;1656;p43"/>
          <p:cNvSpPr/>
          <p:nvPr/>
        </p:nvSpPr>
        <p:spPr>
          <a:xfrm>
            <a:off x="4007613" y="3293543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7" name="Google Shape;1657;p43"/>
          <p:cNvSpPr/>
          <p:nvPr/>
        </p:nvSpPr>
        <p:spPr>
          <a:xfrm>
            <a:off x="4007606" y="29670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8" name="Google Shape;1658;p43"/>
          <p:cNvSpPr/>
          <p:nvPr/>
        </p:nvSpPr>
        <p:spPr>
          <a:xfrm>
            <a:off x="3105994" y="280383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9" name="Google Shape;1659;p43"/>
          <p:cNvSpPr/>
          <p:nvPr/>
        </p:nvSpPr>
        <p:spPr>
          <a:xfrm>
            <a:off x="3256582" y="280383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0" name="Google Shape;1660;p43"/>
          <p:cNvSpPr/>
          <p:nvPr/>
        </p:nvSpPr>
        <p:spPr>
          <a:xfrm>
            <a:off x="3407163" y="280383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1" name="Google Shape;1661;p43"/>
          <p:cNvSpPr/>
          <p:nvPr/>
        </p:nvSpPr>
        <p:spPr>
          <a:xfrm>
            <a:off x="3557758" y="280383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2" name="Google Shape;1662;p43"/>
          <p:cNvSpPr/>
          <p:nvPr/>
        </p:nvSpPr>
        <p:spPr>
          <a:xfrm>
            <a:off x="3708346" y="280383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3" name="Google Shape;1663;p43"/>
          <p:cNvSpPr/>
          <p:nvPr/>
        </p:nvSpPr>
        <p:spPr>
          <a:xfrm>
            <a:off x="3858927" y="280383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4" name="Google Shape;1664;p43"/>
          <p:cNvSpPr/>
          <p:nvPr/>
        </p:nvSpPr>
        <p:spPr>
          <a:xfrm>
            <a:off x="4008249" y="280383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5" name="Google Shape;1665;p43"/>
          <p:cNvSpPr/>
          <p:nvPr/>
        </p:nvSpPr>
        <p:spPr>
          <a:xfrm>
            <a:off x="3106632" y="26405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6" name="Google Shape;1666;p43"/>
          <p:cNvSpPr/>
          <p:nvPr/>
        </p:nvSpPr>
        <p:spPr>
          <a:xfrm>
            <a:off x="3257227" y="264059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7" name="Google Shape;1667;p43"/>
          <p:cNvSpPr/>
          <p:nvPr/>
        </p:nvSpPr>
        <p:spPr>
          <a:xfrm>
            <a:off x="3407815" y="26405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8" name="Google Shape;1668;p43"/>
          <p:cNvSpPr/>
          <p:nvPr/>
        </p:nvSpPr>
        <p:spPr>
          <a:xfrm>
            <a:off x="3558396" y="26405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9" name="Google Shape;1669;p43"/>
          <p:cNvSpPr/>
          <p:nvPr/>
        </p:nvSpPr>
        <p:spPr>
          <a:xfrm>
            <a:off x="3708991" y="264059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0" name="Google Shape;1670;p43"/>
          <p:cNvSpPr/>
          <p:nvPr/>
        </p:nvSpPr>
        <p:spPr>
          <a:xfrm>
            <a:off x="3859579" y="26405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1" name="Google Shape;1671;p43"/>
          <p:cNvSpPr/>
          <p:nvPr/>
        </p:nvSpPr>
        <p:spPr>
          <a:xfrm>
            <a:off x="4008894" y="264059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2" name="Google Shape;1672;p43"/>
          <p:cNvSpPr/>
          <p:nvPr/>
        </p:nvSpPr>
        <p:spPr>
          <a:xfrm>
            <a:off x="4158233" y="3790479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3" name="Google Shape;1673;p43"/>
          <p:cNvSpPr/>
          <p:nvPr/>
        </p:nvSpPr>
        <p:spPr>
          <a:xfrm>
            <a:off x="4158226" y="362724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4" name="Google Shape;1674;p43"/>
          <p:cNvSpPr/>
          <p:nvPr/>
        </p:nvSpPr>
        <p:spPr>
          <a:xfrm>
            <a:off x="4308821" y="3627242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" name="Google Shape;1675;p43"/>
          <p:cNvSpPr/>
          <p:nvPr/>
        </p:nvSpPr>
        <p:spPr>
          <a:xfrm>
            <a:off x="4308821" y="379047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6" name="Google Shape;1676;p43"/>
          <p:cNvSpPr/>
          <p:nvPr/>
        </p:nvSpPr>
        <p:spPr>
          <a:xfrm>
            <a:off x="4459409" y="362724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7" name="Google Shape;1677;p43"/>
          <p:cNvSpPr/>
          <p:nvPr/>
        </p:nvSpPr>
        <p:spPr>
          <a:xfrm>
            <a:off x="4158233" y="346400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8" name="Google Shape;1678;p43"/>
          <p:cNvSpPr/>
          <p:nvPr/>
        </p:nvSpPr>
        <p:spPr>
          <a:xfrm>
            <a:off x="4459402" y="379047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9" name="Google Shape;1679;p43"/>
          <p:cNvSpPr/>
          <p:nvPr/>
        </p:nvSpPr>
        <p:spPr>
          <a:xfrm>
            <a:off x="4459409" y="346400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0" name="Google Shape;1680;p43"/>
          <p:cNvSpPr/>
          <p:nvPr/>
        </p:nvSpPr>
        <p:spPr>
          <a:xfrm>
            <a:off x="4308814" y="346400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1" name="Google Shape;1681;p43"/>
          <p:cNvSpPr/>
          <p:nvPr/>
        </p:nvSpPr>
        <p:spPr>
          <a:xfrm>
            <a:off x="4158233" y="330076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43"/>
          <p:cNvSpPr/>
          <p:nvPr/>
        </p:nvSpPr>
        <p:spPr>
          <a:xfrm>
            <a:off x="4158226" y="313753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3" name="Google Shape;1683;p43"/>
          <p:cNvSpPr/>
          <p:nvPr/>
        </p:nvSpPr>
        <p:spPr>
          <a:xfrm>
            <a:off x="4308821" y="3137531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4" name="Google Shape;1684;p43"/>
          <p:cNvSpPr/>
          <p:nvPr/>
        </p:nvSpPr>
        <p:spPr>
          <a:xfrm>
            <a:off x="4308821" y="3300768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5" name="Google Shape;1685;p43"/>
          <p:cNvSpPr/>
          <p:nvPr/>
        </p:nvSpPr>
        <p:spPr>
          <a:xfrm>
            <a:off x="4459409" y="3137531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6" name="Google Shape;1686;p43"/>
          <p:cNvSpPr/>
          <p:nvPr/>
        </p:nvSpPr>
        <p:spPr>
          <a:xfrm>
            <a:off x="4158233" y="297429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7" name="Google Shape;1687;p43"/>
          <p:cNvSpPr/>
          <p:nvPr/>
        </p:nvSpPr>
        <p:spPr>
          <a:xfrm>
            <a:off x="4459402" y="330076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8" name="Google Shape;1688;p43"/>
          <p:cNvSpPr/>
          <p:nvPr/>
        </p:nvSpPr>
        <p:spPr>
          <a:xfrm>
            <a:off x="4459409" y="297429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9" name="Google Shape;1689;p43"/>
          <p:cNvSpPr/>
          <p:nvPr/>
        </p:nvSpPr>
        <p:spPr>
          <a:xfrm>
            <a:off x="4308814" y="297429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0" name="Google Shape;1690;p43"/>
          <p:cNvSpPr/>
          <p:nvPr/>
        </p:nvSpPr>
        <p:spPr>
          <a:xfrm>
            <a:off x="4158869" y="281105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1" name="Google Shape;1691;p43"/>
          <p:cNvSpPr/>
          <p:nvPr/>
        </p:nvSpPr>
        <p:spPr>
          <a:xfrm>
            <a:off x="4309457" y="281105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2" name="Google Shape;1692;p43"/>
          <p:cNvSpPr/>
          <p:nvPr/>
        </p:nvSpPr>
        <p:spPr>
          <a:xfrm>
            <a:off x="4460038" y="281105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3" name="Google Shape;1693;p43"/>
          <p:cNvSpPr/>
          <p:nvPr/>
        </p:nvSpPr>
        <p:spPr>
          <a:xfrm>
            <a:off x="4159507" y="264782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4" name="Google Shape;1694;p43"/>
          <p:cNvSpPr/>
          <p:nvPr/>
        </p:nvSpPr>
        <p:spPr>
          <a:xfrm>
            <a:off x="4310102" y="264782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5" name="Google Shape;1695;p43"/>
          <p:cNvSpPr/>
          <p:nvPr/>
        </p:nvSpPr>
        <p:spPr>
          <a:xfrm>
            <a:off x="4460690" y="264782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6" name="Google Shape;1696;p43"/>
          <p:cNvSpPr/>
          <p:nvPr/>
        </p:nvSpPr>
        <p:spPr>
          <a:xfrm>
            <a:off x="3097358" y="247014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7" name="Google Shape;1697;p43"/>
          <p:cNvSpPr/>
          <p:nvPr/>
        </p:nvSpPr>
        <p:spPr>
          <a:xfrm>
            <a:off x="3398534" y="247014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8" name="Google Shape;1698;p43"/>
          <p:cNvSpPr/>
          <p:nvPr/>
        </p:nvSpPr>
        <p:spPr>
          <a:xfrm>
            <a:off x="3247939" y="247014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9" name="Google Shape;1699;p43"/>
          <p:cNvSpPr/>
          <p:nvPr/>
        </p:nvSpPr>
        <p:spPr>
          <a:xfrm>
            <a:off x="3549122" y="247014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0" name="Google Shape;1700;p43"/>
          <p:cNvSpPr/>
          <p:nvPr/>
        </p:nvSpPr>
        <p:spPr>
          <a:xfrm>
            <a:off x="3850298" y="247014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1" name="Google Shape;1701;p43"/>
          <p:cNvSpPr/>
          <p:nvPr/>
        </p:nvSpPr>
        <p:spPr>
          <a:xfrm>
            <a:off x="3699703" y="247014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2" name="Google Shape;1702;p43"/>
          <p:cNvSpPr/>
          <p:nvPr/>
        </p:nvSpPr>
        <p:spPr>
          <a:xfrm>
            <a:off x="3999606" y="247014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3" name="Google Shape;1703;p43"/>
          <p:cNvSpPr/>
          <p:nvPr/>
        </p:nvSpPr>
        <p:spPr>
          <a:xfrm>
            <a:off x="3097994" y="230690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4" name="Google Shape;1704;p43"/>
          <p:cNvSpPr/>
          <p:nvPr/>
        </p:nvSpPr>
        <p:spPr>
          <a:xfrm>
            <a:off x="3248582" y="230690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5" name="Google Shape;1705;p43"/>
          <p:cNvSpPr/>
          <p:nvPr/>
        </p:nvSpPr>
        <p:spPr>
          <a:xfrm>
            <a:off x="3399163" y="230690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6" name="Google Shape;1706;p43"/>
          <p:cNvSpPr/>
          <p:nvPr/>
        </p:nvSpPr>
        <p:spPr>
          <a:xfrm>
            <a:off x="3549758" y="230690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7" name="Google Shape;1707;p43"/>
          <p:cNvSpPr/>
          <p:nvPr/>
        </p:nvSpPr>
        <p:spPr>
          <a:xfrm>
            <a:off x="3700346" y="230690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8" name="Google Shape;1708;p43"/>
          <p:cNvSpPr/>
          <p:nvPr/>
        </p:nvSpPr>
        <p:spPr>
          <a:xfrm>
            <a:off x="3850927" y="230690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9" name="Google Shape;1709;p43"/>
          <p:cNvSpPr/>
          <p:nvPr/>
        </p:nvSpPr>
        <p:spPr>
          <a:xfrm>
            <a:off x="4000249" y="230690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0" name="Google Shape;1710;p43"/>
          <p:cNvSpPr/>
          <p:nvPr/>
        </p:nvSpPr>
        <p:spPr>
          <a:xfrm>
            <a:off x="3098632" y="214367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1" name="Google Shape;1711;p43"/>
          <p:cNvSpPr/>
          <p:nvPr/>
        </p:nvSpPr>
        <p:spPr>
          <a:xfrm>
            <a:off x="3249227" y="214367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2" name="Google Shape;1712;p43"/>
          <p:cNvSpPr/>
          <p:nvPr/>
        </p:nvSpPr>
        <p:spPr>
          <a:xfrm>
            <a:off x="3399815" y="214367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3" name="Google Shape;1713;p43"/>
          <p:cNvSpPr/>
          <p:nvPr/>
        </p:nvSpPr>
        <p:spPr>
          <a:xfrm>
            <a:off x="3550396" y="214367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4" name="Google Shape;1714;p43"/>
          <p:cNvSpPr/>
          <p:nvPr/>
        </p:nvSpPr>
        <p:spPr>
          <a:xfrm>
            <a:off x="3700991" y="214367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5" name="Google Shape;1715;p43"/>
          <p:cNvSpPr/>
          <p:nvPr/>
        </p:nvSpPr>
        <p:spPr>
          <a:xfrm>
            <a:off x="3851579" y="214367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6" name="Google Shape;1716;p43"/>
          <p:cNvSpPr/>
          <p:nvPr/>
        </p:nvSpPr>
        <p:spPr>
          <a:xfrm>
            <a:off x="4000894" y="214367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7" name="Google Shape;1717;p43"/>
          <p:cNvSpPr/>
          <p:nvPr/>
        </p:nvSpPr>
        <p:spPr>
          <a:xfrm>
            <a:off x="4150233" y="247736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8" name="Google Shape;1718;p43"/>
          <p:cNvSpPr/>
          <p:nvPr/>
        </p:nvSpPr>
        <p:spPr>
          <a:xfrm>
            <a:off x="4451409" y="247736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9" name="Google Shape;1719;p43"/>
          <p:cNvSpPr/>
          <p:nvPr/>
        </p:nvSpPr>
        <p:spPr>
          <a:xfrm>
            <a:off x="4300814" y="24773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0" name="Google Shape;1720;p43"/>
          <p:cNvSpPr/>
          <p:nvPr/>
        </p:nvSpPr>
        <p:spPr>
          <a:xfrm>
            <a:off x="4150869" y="231413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1" name="Google Shape;1721;p43"/>
          <p:cNvSpPr/>
          <p:nvPr/>
        </p:nvSpPr>
        <p:spPr>
          <a:xfrm>
            <a:off x="4301457" y="231413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2" name="Google Shape;1722;p43"/>
          <p:cNvSpPr/>
          <p:nvPr/>
        </p:nvSpPr>
        <p:spPr>
          <a:xfrm>
            <a:off x="4452038" y="231413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3" name="Google Shape;1723;p43"/>
          <p:cNvSpPr/>
          <p:nvPr/>
        </p:nvSpPr>
        <p:spPr>
          <a:xfrm>
            <a:off x="4151507" y="21508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4" name="Google Shape;1724;p43"/>
          <p:cNvSpPr/>
          <p:nvPr/>
        </p:nvSpPr>
        <p:spPr>
          <a:xfrm>
            <a:off x="4302102" y="215089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5" name="Google Shape;1725;p43"/>
          <p:cNvSpPr/>
          <p:nvPr/>
        </p:nvSpPr>
        <p:spPr>
          <a:xfrm>
            <a:off x="4452690" y="21508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6" name="Google Shape;1726;p43"/>
          <p:cNvSpPr/>
          <p:nvPr/>
        </p:nvSpPr>
        <p:spPr>
          <a:xfrm>
            <a:off x="3097458" y="198184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43"/>
          <p:cNvSpPr/>
          <p:nvPr/>
        </p:nvSpPr>
        <p:spPr>
          <a:xfrm>
            <a:off x="3398634" y="198184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8" name="Google Shape;1728;p43"/>
          <p:cNvSpPr/>
          <p:nvPr/>
        </p:nvSpPr>
        <p:spPr>
          <a:xfrm>
            <a:off x="3248039" y="198184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9" name="Google Shape;1729;p43"/>
          <p:cNvSpPr/>
          <p:nvPr/>
        </p:nvSpPr>
        <p:spPr>
          <a:xfrm>
            <a:off x="3549222" y="198184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0" name="Google Shape;1730;p43"/>
          <p:cNvSpPr/>
          <p:nvPr/>
        </p:nvSpPr>
        <p:spPr>
          <a:xfrm>
            <a:off x="3850398" y="198184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1" name="Google Shape;1731;p43"/>
          <p:cNvSpPr/>
          <p:nvPr/>
        </p:nvSpPr>
        <p:spPr>
          <a:xfrm>
            <a:off x="3699803" y="198184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2" name="Google Shape;1732;p43"/>
          <p:cNvSpPr/>
          <p:nvPr/>
        </p:nvSpPr>
        <p:spPr>
          <a:xfrm>
            <a:off x="3999706" y="198184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3" name="Google Shape;1733;p43"/>
          <p:cNvSpPr/>
          <p:nvPr/>
        </p:nvSpPr>
        <p:spPr>
          <a:xfrm>
            <a:off x="4150333" y="198906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4" name="Google Shape;1734;p43"/>
          <p:cNvSpPr/>
          <p:nvPr/>
        </p:nvSpPr>
        <p:spPr>
          <a:xfrm>
            <a:off x="4451509" y="198906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5" name="Google Shape;1735;p43"/>
          <p:cNvSpPr/>
          <p:nvPr/>
        </p:nvSpPr>
        <p:spPr>
          <a:xfrm>
            <a:off x="4300914" y="19890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6" name="Google Shape;1736;p43"/>
          <p:cNvSpPr/>
          <p:nvPr/>
        </p:nvSpPr>
        <p:spPr>
          <a:xfrm>
            <a:off x="6272433" y="3986616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7" name="Google Shape;1737;p43"/>
          <p:cNvSpPr/>
          <p:nvPr/>
        </p:nvSpPr>
        <p:spPr>
          <a:xfrm>
            <a:off x="6272426" y="382337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p43"/>
          <p:cNvSpPr/>
          <p:nvPr/>
        </p:nvSpPr>
        <p:spPr>
          <a:xfrm>
            <a:off x="6423021" y="382337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9" name="Google Shape;1739;p43"/>
          <p:cNvSpPr/>
          <p:nvPr/>
        </p:nvSpPr>
        <p:spPr>
          <a:xfrm>
            <a:off x="6423021" y="398661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43"/>
          <p:cNvSpPr/>
          <p:nvPr/>
        </p:nvSpPr>
        <p:spPr>
          <a:xfrm>
            <a:off x="6573609" y="3823379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1" name="Google Shape;1741;p43"/>
          <p:cNvSpPr/>
          <p:nvPr/>
        </p:nvSpPr>
        <p:spPr>
          <a:xfrm>
            <a:off x="6272433" y="366014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2" name="Google Shape;1742;p43"/>
          <p:cNvSpPr/>
          <p:nvPr/>
        </p:nvSpPr>
        <p:spPr>
          <a:xfrm>
            <a:off x="6573602" y="398661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3" name="Google Shape;1743;p43"/>
          <p:cNvSpPr/>
          <p:nvPr/>
        </p:nvSpPr>
        <p:spPr>
          <a:xfrm>
            <a:off x="6573609" y="3660142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4" name="Google Shape;1744;p43"/>
          <p:cNvSpPr/>
          <p:nvPr/>
        </p:nvSpPr>
        <p:spPr>
          <a:xfrm>
            <a:off x="6423014" y="366014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5" name="Google Shape;1745;p43"/>
          <p:cNvSpPr/>
          <p:nvPr/>
        </p:nvSpPr>
        <p:spPr>
          <a:xfrm>
            <a:off x="6724197" y="3986616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6" name="Google Shape;1746;p43"/>
          <p:cNvSpPr/>
          <p:nvPr/>
        </p:nvSpPr>
        <p:spPr>
          <a:xfrm>
            <a:off x="6724190" y="382337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7" name="Google Shape;1747;p43"/>
          <p:cNvSpPr/>
          <p:nvPr/>
        </p:nvSpPr>
        <p:spPr>
          <a:xfrm>
            <a:off x="6874785" y="382337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8" name="Google Shape;1748;p43"/>
          <p:cNvSpPr/>
          <p:nvPr/>
        </p:nvSpPr>
        <p:spPr>
          <a:xfrm>
            <a:off x="6874785" y="398661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9" name="Google Shape;1749;p43"/>
          <p:cNvSpPr/>
          <p:nvPr/>
        </p:nvSpPr>
        <p:spPr>
          <a:xfrm>
            <a:off x="7025373" y="3823379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p43"/>
          <p:cNvSpPr/>
          <p:nvPr/>
        </p:nvSpPr>
        <p:spPr>
          <a:xfrm>
            <a:off x="6724197" y="366014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1" name="Google Shape;1751;p43"/>
          <p:cNvSpPr/>
          <p:nvPr/>
        </p:nvSpPr>
        <p:spPr>
          <a:xfrm>
            <a:off x="7025366" y="398661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2" name="Google Shape;1752;p43"/>
          <p:cNvSpPr/>
          <p:nvPr/>
        </p:nvSpPr>
        <p:spPr>
          <a:xfrm>
            <a:off x="7025373" y="3660142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43"/>
          <p:cNvSpPr/>
          <p:nvPr/>
        </p:nvSpPr>
        <p:spPr>
          <a:xfrm>
            <a:off x="6874778" y="366014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43"/>
          <p:cNvSpPr/>
          <p:nvPr/>
        </p:nvSpPr>
        <p:spPr>
          <a:xfrm>
            <a:off x="6272433" y="349690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43"/>
          <p:cNvSpPr/>
          <p:nvPr/>
        </p:nvSpPr>
        <p:spPr>
          <a:xfrm>
            <a:off x="6272426" y="333366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43"/>
          <p:cNvSpPr/>
          <p:nvPr/>
        </p:nvSpPr>
        <p:spPr>
          <a:xfrm>
            <a:off x="6423021" y="333366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43"/>
          <p:cNvSpPr/>
          <p:nvPr/>
        </p:nvSpPr>
        <p:spPr>
          <a:xfrm>
            <a:off x="6423021" y="349690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43"/>
          <p:cNvSpPr/>
          <p:nvPr/>
        </p:nvSpPr>
        <p:spPr>
          <a:xfrm>
            <a:off x="6573609" y="333366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43"/>
          <p:cNvSpPr/>
          <p:nvPr/>
        </p:nvSpPr>
        <p:spPr>
          <a:xfrm>
            <a:off x="6272433" y="3170431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43"/>
          <p:cNvSpPr/>
          <p:nvPr/>
        </p:nvSpPr>
        <p:spPr>
          <a:xfrm>
            <a:off x="6573602" y="349690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43"/>
          <p:cNvSpPr/>
          <p:nvPr/>
        </p:nvSpPr>
        <p:spPr>
          <a:xfrm>
            <a:off x="6573609" y="3170431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43"/>
          <p:cNvSpPr/>
          <p:nvPr/>
        </p:nvSpPr>
        <p:spPr>
          <a:xfrm>
            <a:off x="6423014" y="317043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3" name="Google Shape;1763;p43"/>
          <p:cNvSpPr/>
          <p:nvPr/>
        </p:nvSpPr>
        <p:spPr>
          <a:xfrm>
            <a:off x="6724197" y="349690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4" name="Google Shape;1764;p43"/>
          <p:cNvSpPr/>
          <p:nvPr/>
        </p:nvSpPr>
        <p:spPr>
          <a:xfrm>
            <a:off x="6724190" y="333366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5" name="Google Shape;1765;p43"/>
          <p:cNvSpPr/>
          <p:nvPr/>
        </p:nvSpPr>
        <p:spPr>
          <a:xfrm>
            <a:off x="6874785" y="333366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6" name="Google Shape;1766;p43"/>
          <p:cNvSpPr/>
          <p:nvPr/>
        </p:nvSpPr>
        <p:spPr>
          <a:xfrm>
            <a:off x="6874785" y="349690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7" name="Google Shape;1767;p43"/>
          <p:cNvSpPr/>
          <p:nvPr/>
        </p:nvSpPr>
        <p:spPr>
          <a:xfrm>
            <a:off x="7025373" y="333366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8" name="Google Shape;1768;p43"/>
          <p:cNvSpPr/>
          <p:nvPr/>
        </p:nvSpPr>
        <p:spPr>
          <a:xfrm>
            <a:off x="6724197" y="3170431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9" name="Google Shape;1769;p43"/>
          <p:cNvSpPr/>
          <p:nvPr/>
        </p:nvSpPr>
        <p:spPr>
          <a:xfrm>
            <a:off x="7025366" y="349690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0" name="Google Shape;1770;p43"/>
          <p:cNvSpPr/>
          <p:nvPr/>
        </p:nvSpPr>
        <p:spPr>
          <a:xfrm>
            <a:off x="7025373" y="3170431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1" name="Google Shape;1771;p43"/>
          <p:cNvSpPr/>
          <p:nvPr/>
        </p:nvSpPr>
        <p:spPr>
          <a:xfrm>
            <a:off x="6874778" y="317043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2" name="Google Shape;1772;p43"/>
          <p:cNvSpPr/>
          <p:nvPr/>
        </p:nvSpPr>
        <p:spPr>
          <a:xfrm>
            <a:off x="7174688" y="382337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43"/>
          <p:cNvSpPr/>
          <p:nvPr/>
        </p:nvSpPr>
        <p:spPr>
          <a:xfrm>
            <a:off x="7174688" y="398661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43"/>
          <p:cNvSpPr/>
          <p:nvPr/>
        </p:nvSpPr>
        <p:spPr>
          <a:xfrm>
            <a:off x="7174681" y="366014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43"/>
          <p:cNvSpPr/>
          <p:nvPr/>
        </p:nvSpPr>
        <p:spPr>
          <a:xfrm>
            <a:off x="7174688" y="333366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43"/>
          <p:cNvSpPr/>
          <p:nvPr/>
        </p:nvSpPr>
        <p:spPr>
          <a:xfrm>
            <a:off x="7174688" y="349690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p43"/>
          <p:cNvSpPr/>
          <p:nvPr/>
        </p:nvSpPr>
        <p:spPr>
          <a:xfrm>
            <a:off x="7174681" y="317043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8" name="Google Shape;1778;p43"/>
          <p:cNvSpPr/>
          <p:nvPr/>
        </p:nvSpPr>
        <p:spPr>
          <a:xfrm>
            <a:off x="6273069" y="30071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43"/>
          <p:cNvSpPr/>
          <p:nvPr/>
        </p:nvSpPr>
        <p:spPr>
          <a:xfrm>
            <a:off x="6423657" y="300719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0" name="Google Shape;1780;p43"/>
          <p:cNvSpPr/>
          <p:nvPr/>
        </p:nvSpPr>
        <p:spPr>
          <a:xfrm>
            <a:off x="6574238" y="30071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43"/>
          <p:cNvSpPr/>
          <p:nvPr/>
        </p:nvSpPr>
        <p:spPr>
          <a:xfrm>
            <a:off x="6724833" y="30071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2" name="Google Shape;1782;p43"/>
          <p:cNvSpPr/>
          <p:nvPr/>
        </p:nvSpPr>
        <p:spPr>
          <a:xfrm>
            <a:off x="6875421" y="300719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43"/>
          <p:cNvSpPr/>
          <p:nvPr/>
        </p:nvSpPr>
        <p:spPr>
          <a:xfrm>
            <a:off x="7026002" y="30071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p43"/>
          <p:cNvSpPr/>
          <p:nvPr/>
        </p:nvSpPr>
        <p:spPr>
          <a:xfrm>
            <a:off x="7175324" y="300719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43"/>
          <p:cNvSpPr/>
          <p:nvPr/>
        </p:nvSpPr>
        <p:spPr>
          <a:xfrm>
            <a:off x="6273707" y="284395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43"/>
          <p:cNvSpPr/>
          <p:nvPr/>
        </p:nvSpPr>
        <p:spPr>
          <a:xfrm>
            <a:off x="6424302" y="284395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7" name="Google Shape;1787;p43"/>
          <p:cNvSpPr/>
          <p:nvPr/>
        </p:nvSpPr>
        <p:spPr>
          <a:xfrm>
            <a:off x="6574890" y="284395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8" name="Google Shape;1788;p43"/>
          <p:cNvSpPr/>
          <p:nvPr/>
        </p:nvSpPr>
        <p:spPr>
          <a:xfrm>
            <a:off x="6725471" y="284395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9" name="Google Shape;1789;p43"/>
          <p:cNvSpPr/>
          <p:nvPr/>
        </p:nvSpPr>
        <p:spPr>
          <a:xfrm>
            <a:off x="6876066" y="284395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0" name="Google Shape;1790;p43"/>
          <p:cNvSpPr/>
          <p:nvPr/>
        </p:nvSpPr>
        <p:spPr>
          <a:xfrm>
            <a:off x="7026654" y="284395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1" name="Google Shape;1791;p43"/>
          <p:cNvSpPr/>
          <p:nvPr/>
        </p:nvSpPr>
        <p:spPr>
          <a:xfrm>
            <a:off x="7175969" y="284395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2" name="Google Shape;1792;p43"/>
          <p:cNvSpPr/>
          <p:nvPr/>
        </p:nvSpPr>
        <p:spPr>
          <a:xfrm>
            <a:off x="7325308" y="3993841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3" name="Google Shape;1793;p43"/>
          <p:cNvSpPr/>
          <p:nvPr/>
        </p:nvSpPr>
        <p:spPr>
          <a:xfrm>
            <a:off x="7325301" y="383060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4" name="Google Shape;1794;p43"/>
          <p:cNvSpPr/>
          <p:nvPr/>
        </p:nvSpPr>
        <p:spPr>
          <a:xfrm>
            <a:off x="7475896" y="383060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5" name="Google Shape;1795;p43"/>
          <p:cNvSpPr/>
          <p:nvPr/>
        </p:nvSpPr>
        <p:spPr>
          <a:xfrm>
            <a:off x="7475896" y="3993841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6" name="Google Shape;1796;p43"/>
          <p:cNvSpPr/>
          <p:nvPr/>
        </p:nvSpPr>
        <p:spPr>
          <a:xfrm>
            <a:off x="7626484" y="3830604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7" name="Google Shape;1797;p43"/>
          <p:cNvSpPr/>
          <p:nvPr/>
        </p:nvSpPr>
        <p:spPr>
          <a:xfrm>
            <a:off x="7325308" y="366736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43"/>
          <p:cNvSpPr/>
          <p:nvPr/>
        </p:nvSpPr>
        <p:spPr>
          <a:xfrm>
            <a:off x="7626477" y="399384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43"/>
          <p:cNvSpPr/>
          <p:nvPr/>
        </p:nvSpPr>
        <p:spPr>
          <a:xfrm>
            <a:off x="7626484" y="3667367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0" name="Google Shape;1800;p43"/>
          <p:cNvSpPr/>
          <p:nvPr/>
        </p:nvSpPr>
        <p:spPr>
          <a:xfrm>
            <a:off x="7475889" y="366736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1" name="Google Shape;1801;p43"/>
          <p:cNvSpPr/>
          <p:nvPr/>
        </p:nvSpPr>
        <p:spPr>
          <a:xfrm>
            <a:off x="7325308" y="350413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2" name="Google Shape;1802;p43"/>
          <p:cNvSpPr/>
          <p:nvPr/>
        </p:nvSpPr>
        <p:spPr>
          <a:xfrm>
            <a:off x="7325301" y="334089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43"/>
          <p:cNvSpPr/>
          <p:nvPr/>
        </p:nvSpPr>
        <p:spPr>
          <a:xfrm>
            <a:off x="7475896" y="3340893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4" name="Google Shape;1804;p43"/>
          <p:cNvSpPr/>
          <p:nvPr/>
        </p:nvSpPr>
        <p:spPr>
          <a:xfrm>
            <a:off x="7475896" y="350413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43"/>
          <p:cNvSpPr/>
          <p:nvPr/>
        </p:nvSpPr>
        <p:spPr>
          <a:xfrm>
            <a:off x="7626484" y="334089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6" name="Google Shape;1806;p43"/>
          <p:cNvSpPr/>
          <p:nvPr/>
        </p:nvSpPr>
        <p:spPr>
          <a:xfrm>
            <a:off x="7325308" y="317765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43"/>
          <p:cNvSpPr/>
          <p:nvPr/>
        </p:nvSpPr>
        <p:spPr>
          <a:xfrm>
            <a:off x="7626477" y="350413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8" name="Google Shape;1808;p43"/>
          <p:cNvSpPr/>
          <p:nvPr/>
        </p:nvSpPr>
        <p:spPr>
          <a:xfrm>
            <a:off x="7626484" y="317765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p43"/>
          <p:cNvSpPr/>
          <p:nvPr/>
        </p:nvSpPr>
        <p:spPr>
          <a:xfrm>
            <a:off x="7475889" y="317765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0" name="Google Shape;1810;p43"/>
          <p:cNvSpPr/>
          <p:nvPr/>
        </p:nvSpPr>
        <p:spPr>
          <a:xfrm>
            <a:off x="7325944" y="301442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43"/>
          <p:cNvSpPr/>
          <p:nvPr/>
        </p:nvSpPr>
        <p:spPr>
          <a:xfrm>
            <a:off x="7476532" y="301442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43"/>
          <p:cNvSpPr/>
          <p:nvPr/>
        </p:nvSpPr>
        <p:spPr>
          <a:xfrm>
            <a:off x="7627113" y="301442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43"/>
          <p:cNvSpPr/>
          <p:nvPr/>
        </p:nvSpPr>
        <p:spPr>
          <a:xfrm>
            <a:off x="7326582" y="285118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43"/>
          <p:cNvSpPr/>
          <p:nvPr/>
        </p:nvSpPr>
        <p:spPr>
          <a:xfrm>
            <a:off x="7477177" y="2851183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Google Shape;1815;p43"/>
          <p:cNvSpPr/>
          <p:nvPr/>
        </p:nvSpPr>
        <p:spPr>
          <a:xfrm>
            <a:off x="7627765" y="285118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6" name="Google Shape;1816;p43"/>
          <p:cNvSpPr/>
          <p:nvPr/>
        </p:nvSpPr>
        <p:spPr>
          <a:xfrm>
            <a:off x="6264433" y="267350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7" name="Google Shape;1817;p43"/>
          <p:cNvSpPr/>
          <p:nvPr/>
        </p:nvSpPr>
        <p:spPr>
          <a:xfrm>
            <a:off x="6565609" y="26735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43"/>
          <p:cNvSpPr/>
          <p:nvPr/>
        </p:nvSpPr>
        <p:spPr>
          <a:xfrm>
            <a:off x="6415014" y="26735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9" name="Google Shape;1819;p43"/>
          <p:cNvSpPr/>
          <p:nvPr/>
        </p:nvSpPr>
        <p:spPr>
          <a:xfrm>
            <a:off x="6716197" y="267350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43"/>
          <p:cNvSpPr/>
          <p:nvPr/>
        </p:nvSpPr>
        <p:spPr>
          <a:xfrm>
            <a:off x="7017373" y="26735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43"/>
          <p:cNvSpPr/>
          <p:nvPr/>
        </p:nvSpPr>
        <p:spPr>
          <a:xfrm>
            <a:off x="6866778" y="26735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43"/>
          <p:cNvSpPr/>
          <p:nvPr/>
        </p:nvSpPr>
        <p:spPr>
          <a:xfrm>
            <a:off x="7166681" y="26735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43"/>
          <p:cNvSpPr/>
          <p:nvPr/>
        </p:nvSpPr>
        <p:spPr>
          <a:xfrm>
            <a:off x="6265069" y="251027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4" name="Google Shape;1824;p43"/>
          <p:cNvSpPr/>
          <p:nvPr/>
        </p:nvSpPr>
        <p:spPr>
          <a:xfrm>
            <a:off x="6415657" y="251027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5" name="Google Shape;1825;p43"/>
          <p:cNvSpPr/>
          <p:nvPr/>
        </p:nvSpPr>
        <p:spPr>
          <a:xfrm>
            <a:off x="6566238" y="251027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43"/>
          <p:cNvSpPr/>
          <p:nvPr/>
        </p:nvSpPr>
        <p:spPr>
          <a:xfrm>
            <a:off x="6716833" y="251027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7" name="Google Shape;1827;p43"/>
          <p:cNvSpPr/>
          <p:nvPr/>
        </p:nvSpPr>
        <p:spPr>
          <a:xfrm>
            <a:off x="6867421" y="251027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8" name="Google Shape;1828;p43"/>
          <p:cNvSpPr/>
          <p:nvPr/>
        </p:nvSpPr>
        <p:spPr>
          <a:xfrm>
            <a:off x="7018002" y="251027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9" name="Google Shape;1829;p43"/>
          <p:cNvSpPr/>
          <p:nvPr/>
        </p:nvSpPr>
        <p:spPr>
          <a:xfrm>
            <a:off x="7167324" y="251027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43"/>
          <p:cNvSpPr/>
          <p:nvPr/>
        </p:nvSpPr>
        <p:spPr>
          <a:xfrm>
            <a:off x="6265707" y="234703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1" name="Google Shape;1831;p43"/>
          <p:cNvSpPr/>
          <p:nvPr/>
        </p:nvSpPr>
        <p:spPr>
          <a:xfrm>
            <a:off x="6416302" y="2347033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2" name="Google Shape;1832;p43"/>
          <p:cNvSpPr/>
          <p:nvPr/>
        </p:nvSpPr>
        <p:spPr>
          <a:xfrm>
            <a:off x="6566890" y="234703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3" name="Google Shape;1833;p43"/>
          <p:cNvSpPr/>
          <p:nvPr/>
        </p:nvSpPr>
        <p:spPr>
          <a:xfrm>
            <a:off x="6717471" y="234703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4" name="Google Shape;1834;p43"/>
          <p:cNvSpPr/>
          <p:nvPr/>
        </p:nvSpPr>
        <p:spPr>
          <a:xfrm>
            <a:off x="6868066" y="2347033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5" name="Google Shape;1835;p43"/>
          <p:cNvSpPr/>
          <p:nvPr/>
        </p:nvSpPr>
        <p:spPr>
          <a:xfrm>
            <a:off x="7018654" y="234703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6" name="Google Shape;1836;p43"/>
          <p:cNvSpPr/>
          <p:nvPr/>
        </p:nvSpPr>
        <p:spPr>
          <a:xfrm>
            <a:off x="7167969" y="2347033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43"/>
          <p:cNvSpPr/>
          <p:nvPr/>
        </p:nvSpPr>
        <p:spPr>
          <a:xfrm>
            <a:off x="7317308" y="2680731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8" name="Google Shape;1838;p43"/>
          <p:cNvSpPr/>
          <p:nvPr/>
        </p:nvSpPr>
        <p:spPr>
          <a:xfrm>
            <a:off x="7618484" y="2680731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43"/>
          <p:cNvSpPr/>
          <p:nvPr/>
        </p:nvSpPr>
        <p:spPr>
          <a:xfrm>
            <a:off x="7467889" y="268073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p43"/>
          <p:cNvSpPr/>
          <p:nvPr/>
        </p:nvSpPr>
        <p:spPr>
          <a:xfrm>
            <a:off x="7317944" y="25174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43"/>
          <p:cNvSpPr/>
          <p:nvPr/>
        </p:nvSpPr>
        <p:spPr>
          <a:xfrm>
            <a:off x="7468532" y="251749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2" name="Google Shape;1842;p43"/>
          <p:cNvSpPr/>
          <p:nvPr/>
        </p:nvSpPr>
        <p:spPr>
          <a:xfrm>
            <a:off x="7619113" y="25174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3" name="Google Shape;1843;p43"/>
          <p:cNvSpPr/>
          <p:nvPr/>
        </p:nvSpPr>
        <p:spPr>
          <a:xfrm>
            <a:off x="7318582" y="235425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4" name="Google Shape;1844;p43"/>
          <p:cNvSpPr/>
          <p:nvPr/>
        </p:nvSpPr>
        <p:spPr>
          <a:xfrm>
            <a:off x="7469177" y="235425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43"/>
          <p:cNvSpPr/>
          <p:nvPr/>
        </p:nvSpPr>
        <p:spPr>
          <a:xfrm>
            <a:off x="7619765" y="235425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6" name="Google Shape;1846;p43"/>
          <p:cNvSpPr/>
          <p:nvPr/>
        </p:nvSpPr>
        <p:spPr>
          <a:xfrm>
            <a:off x="6264533" y="218520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7" name="Google Shape;1847;p43"/>
          <p:cNvSpPr/>
          <p:nvPr/>
        </p:nvSpPr>
        <p:spPr>
          <a:xfrm>
            <a:off x="6565709" y="21852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8" name="Google Shape;1848;p43"/>
          <p:cNvSpPr/>
          <p:nvPr/>
        </p:nvSpPr>
        <p:spPr>
          <a:xfrm>
            <a:off x="6415114" y="21852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9" name="Google Shape;1849;p43"/>
          <p:cNvSpPr/>
          <p:nvPr/>
        </p:nvSpPr>
        <p:spPr>
          <a:xfrm>
            <a:off x="6716297" y="218520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0" name="Google Shape;1850;p43"/>
          <p:cNvSpPr/>
          <p:nvPr/>
        </p:nvSpPr>
        <p:spPr>
          <a:xfrm>
            <a:off x="7017473" y="21852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1" name="Google Shape;1851;p43"/>
          <p:cNvSpPr/>
          <p:nvPr/>
        </p:nvSpPr>
        <p:spPr>
          <a:xfrm>
            <a:off x="6866878" y="21852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2" name="Google Shape;1852;p43"/>
          <p:cNvSpPr/>
          <p:nvPr/>
        </p:nvSpPr>
        <p:spPr>
          <a:xfrm>
            <a:off x="7166781" y="21852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3" name="Google Shape;1853;p43"/>
          <p:cNvSpPr/>
          <p:nvPr/>
        </p:nvSpPr>
        <p:spPr>
          <a:xfrm>
            <a:off x="7317408" y="2192431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4" name="Google Shape;1854;p43"/>
          <p:cNvSpPr/>
          <p:nvPr/>
        </p:nvSpPr>
        <p:spPr>
          <a:xfrm>
            <a:off x="7618584" y="2192431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5" name="Google Shape;1855;p43"/>
          <p:cNvSpPr/>
          <p:nvPr/>
        </p:nvSpPr>
        <p:spPr>
          <a:xfrm>
            <a:off x="7467989" y="219243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p43"/>
          <p:cNvSpPr/>
          <p:nvPr/>
        </p:nvSpPr>
        <p:spPr>
          <a:xfrm>
            <a:off x="7786383" y="3990229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7" name="Google Shape;1857;p43"/>
          <p:cNvSpPr/>
          <p:nvPr/>
        </p:nvSpPr>
        <p:spPr>
          <a:xfrm>
            <a:off x="7786376" y="382699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8" name="Google Shape;1858;p43"/>
          <p:cNvSpPr/>
          <p:nvPr/>
        </p:nvSpPr>
        <p:spPr>
          <a:xfrm>
            <a:off x="7936971" y="3826992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9" name="Google Shape;1859;p43"/>
          <p:cNvSpPr/>
          <p:nvPr/>
        </p:nvSpPr>
        <p:spPr>
          <a:xfrm>
            <a:off x="7936971" y="399022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0" name="Google Shape;1860;p43"/>
          <p:cNvSpPr/>
          <p:nvPr/>
        </p:nvSpPr>
        <p:spPr>
          <a:xfrm>
            <a:off x="8087559" y="382699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1" name="Google Shape;1861;p43"/>
          <p:cNvSpPr/>
          <p:nvPr/>
        </p:nvSpPr>
        <p:spPr>
          <a:xfrm>
            <a:off x="7786383" y="366375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2" name="Google Shape;1862;p43"/>
          <p:cNvSpPr/>
          <p:nvPr/>
        </p:nvSpPr>
        <p:spPr>
          <a:xfrm>
            <a:off x="8087552" y="399022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3" name="Google Shape;1863;p43"/>
          <p:cNvSpPr/>
          <p:nvPr/>
        </p:nvSpPr>
        <p:spPr>
          <a:xfrm>
            <a:off x="8087559" y="366375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4" name="Google Shape;1864;p43"/>
          <p:cNvSpPr/>
          <p:nvPr/>
        </p:nvSpPr>
        <p:spPr>
          <a:xfrm>
            <a:off x="7936964" y="366375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5" name="Google Shape;1865;p43"/>
          <p:cNvSpPr/>
          <p:nvPr/>
        </p:nvSpPr>
        <p:spPr>
          <a:xfrm>
            <a:off x="7786383" y="350051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6" name="Google Shape;1866;p43"/>
          <p:cNvSpPr/>
          <p:nvPr/>
        </p:nvSpPr>
        <p:spPr>
          <a:xfrm>
            <a:off x="7786376" y="333728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7" name="Google Shape;1867;p43"/>
          <p:cNvSpPr/>
          <p:nvPr/>
        </p:nvSpPr>
        <p:spPr>
          <a:xfrm>
            <a:off x="7936971" y="3337281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8" name="Google Shape;1868;p43"/>
          <p:cNvSpPr/>
          <p:nvPr/>
        </p:nvSpPr>
        <p:spPr>
          <a:xfrm>
            <a:off x="7936971" y="3500518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43"/>
          <p:cNvSpPr/>
          <p:nvPr/>
        </p:nvSpPr>
        <p:spPr>
          <a:xfrm>
            <a:off x="8087559" y="3337281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0" name="Google Shape;1870;p43"/>
          <p:cNvSpPr/>
          <p:nvPr/>
        </p:nvSpPr>
        <p:spPr>
          <a:xfrm>
            <a:off x="7786383" y="317404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1" name="Google Shape;1871;p43"/>
          <p:cNvSpPr/>
          <p:nvPr/>
        </p:nvSpPr>
        <p:spPr>
          <a:xfrm>
            <a:off x="8087552" y="350051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2" name="Google Shape;1872;p43"/>
          <p:cNvSpPr/>
          <p:nvPr/>
        </p:nvSpPr>
        <p:spPr>
          <a:xfrm>
            <a:off x="8087559" y="317404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3" name="Google Shape;1873;p43"/>
          <p:cNvSpPr/>
          <p:nvPr/>
        </p:nvSpPr>
        <p:spPr>
          <a:xfrm>
            <a:off x="7936964" y="317404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4" name="Google Shape;1874;p43"/>
          <p:cNvSpPr/>
          <p:nvPr/>
        </p:nvSpPr>
        <p:spPr>
          <a:xfrm>
            <a:off x="7787019" y="301080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5" name="Google Shape;1875;p43"/>
          <p:cNvSpPr/>
          <p:nvPr/>
        </p:nvSpPr>
        <p:spPr>
          <a:xfrm>
            <a:off x="7937607" y="301080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6" name="Google Shape;1876;p43"/>
          <p:cNvSpPr/>
          <p:nvPr/>
        </p:nvSpPr>
        <p:spPr>
          <a:xfrm>
            <a:off x="8088188" y="301080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43"/>
          <p:cNvSpPr/>
          <p:nvPr/>
        </p:nvSpPr>
        <p:spPr>
          <a:xfrm>
            <a:off x="7787657" y="284757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8" name="Google Shape;1878;p43"/>
          <p:cNvSpPr/>
          <p:nvPr/>
        </p:nvSpPr>
        <p:spPr>
          <a:xfrm>
            <a:off x="7938252" y="284757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9" name="Google Shape;1879;p43"/>
          <p:cNvSpPr/>
          <p:nvPr/>
        </p:nvSpPr>
        <p:spPr>
          <a:xfrm>
            <a:off x="8088840" y="284757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0" name="Google Shape;1880;p43"/>
          <p:cNvSpPr/>
          <p:nvPr/>
        </p:nvSpPr>
        <p:spPr>
          <a:xfrm>
            <a:off x="7778383" y="267711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1" name="Google Shape;1881;p43"/>
          <p:cNvSpPr/>
          <p:nvPr/>
        </p:nvSpPr>
        <p:spPr>
          <a:xfrm>
            <a:off x="8079559" y="267711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2" name="Google Shape;1882;p43"/>
          <p:cNvSpPr/>
          <p:nvPr/>
        </p:nvSpPr>
        <p:spPr>
          <a:xfrm>
            <a:off x="7928964" y="267711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43"/>
          <p:cNvSpPr/>
          <p:nvPr/>
        </p:nvSpPr>
        <p:spPr>
          <a:xfrm>
            <a:off x="7779019" y="251388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4" name="Google Shape;1884;p43"/>
          <p:cNvSpPr/>
          <p:nvPr/>
        </p:nvSpPr>
        <p:spPr>
          <a:xfrm>
            <a:off x="7929607" y="251388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5" name="Google Shape;1885;p43"/>
          <p:cNvSpPr/>
          <p:nvPr/>
        </p:nvSpPr>
        <p:spPr>
          <a:xfrm>
            <a:off x="8080188" y="251388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6" name="Google Shape;1886;p43"/>
          <p:cNvSpPr/>
          <p:nvPr/>
        </p:nvSpPr>
        <p:spPr>
          <a:xfrm>
            <a:off x="7779657" y="235064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7" name="Google Shape;1887;p43"/>
          <p:cNvSpPr/>
          <p:nvPr/>
        </p:nvSpPr>
        <p:spPr>
          <a:xfrm>
            <a:off x="7930252" y="235064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8" name="Google Shape;1888;p43"/>
          <p:cNvSpPr/>
          <p:nvPr/>
        </p:nvSpPr>
        <p:spPr>
          <a:xfrm>
            <a:off x="8080840" y="235064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9" name="Google Shape;1889;p43"/>
          <p:cNvSpPr/>
          <p:nvPr/>
        </p:nvSpPr>
        <p:spPr>
          <a:xfrm>
            <a:off x="7778483" y="218881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0" name="Google Shape;1890;p43"/>
          <p:cNvSpPr/>
          <p:nvPr/>
        </p:nvSpPr>
        <p:spPr>
          <a:xfrm>
            <a:off x="8079659" y="218881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43"/>
          <p:cNvSpPr/>
          <p:nvPr/>
        </p:nvSpPr>
        <p:spPr>
          <a:xfrm>
            <a:off x="7929064" y="218881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2" name="Google Shape;1892;p43"/>
          <p:cNvSpPr/>
          <p:nvPr/>
        </p:nvSpPr>
        <p:spPr>
          <a:xfrm>
            <a:off x="6263107" y="202338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3" name="Google Shape;1893;p43"/>
          <p:cNvSpPr/>
          <p:nvPr/>
        </p:nvSpPr>
        <p:spPr>
          <a:xfrm>
            <a:off x="6413695" y="202338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4" name="Google Shape;1894;p43"/>
          <p:cNvSpPr/>
          <p:nvPr/>
        </p:nvSpPr>
        <p:spPr>
          <a:xfrm>
            <a:off x="6564276" y="202338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5" name="Google Shape;1895;p43"/>
          <p:cNvSpPr/>
          <p:nvPr/>
        </p:nvSpPr>
        <p:spPr>
          <a:xfrm>
            <a:off x="6714871" y="202338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6" name="Google Shape;1896;p43"/>
          <p:cNvSpPr/>
          <p:nvPr/>
        </p:nvSpPr>
        <p:spPr>
          <a:xfrm>
            <a:off x="6865459" y="202338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7" name="Google Shape;1897;p43"/>
          <p:cNvSpPr/>
          <p:nvPr/>
        </p:nvSpPr>
        <p:spPr>
          <a:xfrm>
            <a:off x="7016040" y="202338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8" name="Google Shape;1898;p43"/>
          <p:cNvSpPr/>
          <p:nvPr/>
        </p:nvSpPr>
        <p:spPr>
          <a:xfrm>
            <a:off x="7165362" y="202338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43"/>
          <p:cNvSpPr/>
          <p:nvPr/>
        </p:nvSpPr>
        <p:spPr>
          <a:xfrm>
            <a:off x="6263744" y="186014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0" name="Google Shape;1900;p43"/>
          <p:cNvSpPr/>
          <p:nvPr/>
        </p:nvSpPr>
        <p:spPr>
          <a:xfrm>
            <a:off x="6414339" y="186014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43"/>
          <p:cNvSpPr/>
          <p:nvPr/>
        </p:nvSpPr>
        <p:spPr>
          <a:xfrm>
            <a:off x="6564927" y="186014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2" name="Google Shape;1902;p43"/>
          <p:cNvSpPr/>
          <p:nvPr/>
        </p:nvSpPr>
        <p:spPr>
          <a:xfrm>
            <a:off x="6715508" y="186014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3" name="Google Shape;1903;p43"/>
          <p:cNvSpPr/>
          <p:nvPr/>
        </p:nvSpPr>
        <p:spPr>
          <a:xfrm>
            <a:off x="6866103" y="186014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4" name="Google Shape;1904;p43"/>
          <p:cNvSpPr/>
          <p:nvPr/>
        </p:nvSpPr>
        <p:spPr>
          <a:xfrm>
            <a:off x="7016691" y="186014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5" name="Google Shape;1905;p43"/>
          <p:cNvSpPr/>
          <p:nvPr/>
        </p:nvSpPr>
        <p:spPr>
          <a:xfrm>
            <a:off x="7166007" y="186014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6" name="Google Shape;1906;p43"/>
          <p:cNvSpPr/>
          <p:nvPr/>
        </p:nvSpPr>
        <p:spPr>
          <a:xfrm>
            <a:off x="7315982" y="203060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7" name="Google Shape;1907;p43"/>
          <p:cNvSpPr/>
          <p:nvPr/>
        </p:nvSpPr>
        <p:spPr>
          <a:xfrm>
            <a:off x="7466570" y="203060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8" name="Google Shape;1908;p43"/>
          <p:cNvSpPr/>
          <p:nvPr/>
        </p:nvSpPr>
        <p:spPr>
          <a:xfrm>
            <a:off x="7617151" y="203060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9" name="Google Shape;1909;p43"/>
          <p:cNvSpPr/>
          <p:nvPr/>
        </p:nvSpPr>
        <p:spPr>
          <a:xfrm>
            <a:off x="7316619" y="186737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0" name="Google Shape;1910;p43"/>
          <p:cNvSpPr/>
          <p:nvPr/>
        </p:nvSpPr>
        <p:spPr>
          <a:xfrm>
            <a:off x="7467214" y="186737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1" name="Google Shape;1911;p43"/>
          <p:cNvSpPr/>
          <p:nvPr/>
        </p:nvSpPr>
        <p:spPr>
          <a:xfrm>
            <a:off x="7617802" y="186737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2" name="Google Shape;1912;p43"/>
          <p:cNvSpPr/>
          <p:nvPr/>
        </p:nvSpPr>
        <p:spPr>
          <a:xfrm>
            <a:off x="6254470" y="168969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3" name="Google Shape;1913;p43"/>
          <p:cNvSpPr/>
          <p:nvPr/>
        </p:nvSpPr>
        <p:spPr>
          <a:xfrm>
            <a:off x="6555646" y="168969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4" name="Google Shape;1914;p43"/>
          <p:cNvSpPr/>
          <p:nvPr/>
        </p:nvSpPr>
        <p:spPr>
          <a:xfrm>
            <a:off x="6405051" y="168969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5" name="Google Shape;1915;p43"/>
          <p:cNvSpPr/>
          <p:nvPr/>
        </p:nvSpPr>
        <p:spPr>
          <a:xfrm>
            <a:off x="6706234" y="168969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6" name="Google Shape;1916;p43"/>
          <p:cNvSpPr/>
          <p:nvPr/>
        </p:nvSpPr>
        <p:spPr>
          <a:xfrm>
            <a:off x="7007410" y="168969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7" name="Google Shape;1917;p43"/>
          <p:cNvSpPr/>
          <p:nvPr/>
        </p:nvSpPr>
        <p:spPr>
          <a:xfrm>
            <a:off x="6856815" y="168969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8" name="Google Shape;1918;p43"/>
          <p:cNvSpPr/>
          <p:nvPr/>
        </p:nvSpPr>
        <p:spPr>
          <a:xfrm>
            <a:off x="7156718" y="168969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9" name="Google Shape;1919;p43"/>
          <p:cNvSpPr/>
          <p:nvPr/>
        </p:nvSpPr>
        <p:spPr>
          <a:xfrm>
            <a:off x="6255107" y="152645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0" name="Google Shape;1920;p43"/>
          <p:cNvSpPr/>
          <p:nvPr/>
        </p:nvSpPr>
        <p:spPr>
          <a:xfrm>
            <a:off x="6405695" y="152645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1" name="Google Shape;1921;p43"/>
          <p:cNvSpPr/>
          <p:nvPr/>
        </p:nvSpPr>
        <p:spPr>
          <a:xfrm>
            <a:off x="6556276" y="152645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43"/>
          <p:cNvSpPr/>
          <p:nvPr/>
        </p:nvSpPr>
        <p:spPr>
          <a:xfrm>
            <a:off x="6706871" y="152645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3" name="Google Shape;1923;p43"/>
          <p:cNvSpPr/>
          <p:nvPr/>
        </p:nvSpPr>
        <p:spPr>
          <a:xfrm>
            <a:off x="6857459" y="152645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4" name="Google Shape;1924;p43"/>
          <p:cNvSpPr/>
          <p:nvPr/>
        </p:nvSpPr>
        <p:spPr>
          <a:xfrm>
            <a:off x="7008040" y="152645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5" name="Google Shape;1925;p43"/>
          <p:cNvSpPr/>
          <p:nvPr/>
        </p:nvSpPr>
        <p:spPr>
          <a:xfrm>
            <a:off x="7157362" y="152645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6" name="Google Shape;1926;p43"/>
          <p:cNvSpPr/>
          <p:nvPr/>
        </p:nvSpPr>
        <p:spPr>
          <a:xfrm>
            <a:off x="7307345" y="169691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7" name="Google Shape;1927;p43"/>
          <p:cNvSpPr/>
          <p:nvPr/>
        </p:nvSpPr>
        <p:spPr>
          <a:xfrm>
            <a:off x="7608521" y="169691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8" name="Google Shape;1928;p43"/>
          <p:cNvSpPr/>
          <p:nvPr/>
        </p:nvSpPr>
        <p:spPr>
          <a:xfrm>
            <a:off x="7457926" y="169691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9" name="Google Shape;1929;p43"/>
          <p:cNvSpPr/>
          <p:nvPr/>
        </p:nvSpPr>
        <p:spPr>
          <a:xfrm>
            <a:off x="7307982" y="153368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0" name="Google Shape;1930;p43"/>
          <p:cNvSpPr/>
          <p:nvPr/>
        </p:nvSpPr>
        <p:spPr>
          <a:xfrm>
            <a:off x="7458570" y="153368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1" name="Google Shape;1931;p43"/>
          <p:cNvSpPr/>
          <p:nvPr/>
        </p:nvSpPr>
        <p:spPr>
          <a:xfrm>
            <a:off x="7609151" y="153368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2" name="Google Shape;1932;p43"/>
          <p:cNvSpPr/>
          <p:nvPr/>
        </p:nvSpPr>
        <p:spPr>
          <a:xfrm>
            <a:off x="7777057" y="20269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3" name="Google Shape;1933;p43"/>
          <p:cNvSpPr/>
          <p:nvPr/>
        </p:nvSpPr>
        <p:spPr>
          <a:xfrm>
            <a:off x="7927645" y="202699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4" name="Google Shape;1934;p43"/>
          <p:cNvSpPr/>
          <p:nvPr/>
        </p:nvSpPr>
        <p:spPr>
          <a:xfrm>
            <a:off x="8078226" y="20269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5" name="Google Shape;1935;p43"/>
          <p:cNvSpPr/>
          <p:nvPr/>
        </p:nvSpPr>
        <p:spPr>
          <a:xfrm>
            <a:off x="7777694" y="186375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6" name="Google Shape;1936;p43"/>
          <p:cNvSpPr/>
          <p:nvPr/>
        </p:nvSpPr>
        <p:spPr>
          <a:xfrm>
            <a:off x="7928289" y="186375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7" name="Google Shape;1937;p43"/>
          <p:cNvSpPr/>
          <p:nvPr/>
        </p:nvSpPr>
        <p:spPr>
          <a:xfrm>
            <a:off x="8078877" y="186375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8" name="Google Shape;1938;p43"/>
          <p:cNvSpPr/>
          <p:nvPr/>
        </p:nvSpPr>
        <p:spPr>
          <a:xfrm>
            <a:off x="7768420" y="169330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9" name="Google Shape;1939;p43"/>
          <p:cNvSpPr/>
          <p:nvPr/>
        </p:nvSpPr>
        <p:spPr>
          <a:xfrm>
            <a:off x="8069596" y="16933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0" name="Google Shape;1940;p43"/>
          <p:cNvSpPr/>
          <p:nvPr/>
        </p:nvSpPr>
        <p:spPr>
          <a:xfrm>
            <a:off x="7919001" y="16933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1" name="Google Shape;1941;p43"/>
          <p:cNvSpPr/>
          <p:nvPr/>
        </p:nvSpPr>
        <p:spPr>
          <a:xfrm>
            <a:off x="7769057" y="153007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2" name="Google Shape;1942;p43"/>
          <p:cNvSpPr/>
          <p:nvPr/>
        </p:nvSpPr>
        <p:spPr>
          <a:xfrm>
            <a:off x="7919645" y="153007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3" name="Google Shape;1943;p43"/>
          <p:cNvSpPr/>
          <p:nvPr/>
        </p:nvSpPr>
        <p:spPr>
          <a:xfrm>
            <a:off x="8070226" y="153007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45" name="Google Shape;1945;p43"/>
          <p:cNvGrpSpPr/>
          <p:nvPr/>
        </p:nvGrpSpPr>
        <p:grpSpPr>
          <a:xfrm>
            <a:off x="1749521" y="4047973"/>
            <a:ext cx="2097218" cy="928626"/>
            <a:chOff x="-870425" y="2308000"/>
            <a:chExt cx="5367846" cy="2439900"/>
          </a:xfrm>
        </p:grpSpPr>
        <p:sp>
          <p:nvSpPr>
            <p:cNvPr id="1946" name="Google Shape;1946;p43"/>
            <p:cNvSpPr/>
            <p:nvPr/>
          </p:nvSpPr>
          <p:spPr>
            <a:xfrm>
              <a:off x="2145958" y="2308000"/>
              <a:ext cx="474900" cy="2439900"/>
            </a:xfrm>
            <a:prstGeom prst="rect">
              <a:avLst/>
            </a:prstGeom>
            <a:solidFill>
              <a:srgbClr val="999999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47" name="Google Shape;1947;p43"/>
            <p:cNvCxnSpPr>
              <a:stCxn id="1946" idx="0"/>
              <a:endCxn id="1946" idx="2"/>
            </p:cNvCxnSpPr>
            <p:nvPr/>
          </p:nvCxnSpPr>
          <p:spPr>
            <a:xfrm>
              <a:off x="2383408" y="2308000"/>
              <a:ext cx="0" cy="24399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grpSp>
          <p:nvGrpSpPr>
            <p:cNvPr id="1948" name="Google Shape;1948;p43"/>
            <p:cNvGrpSpPr/>
            <p:nvPr/>
          </p:nvGrpSpPr>
          <p:grpSpPr>
            <a:xfrm flipH="1">
              <a:off x="2239639" y="2566753"/>
              <a:ext cx="727408" cy="588004"/>
              <a:chOff x="257027" y="495150"/>
              <a:chExt cx="6649067" cy="8054850"/>
            </a:xfrm>
          </p:grpSpPr>
          <p:cxnSp>
            <p:nvCxnSpPr>
              <p:cNvPr id="1949" name="Google Shape;1949;p43"/>
              <p:cNvCxnSpPr>
                <a:stCxn id="1950" idx="7"/>
              </p:cNvCxnSpPr>
              <p:nvPr/>
            </p:nvCxnSpPr>
            <p:spPr>
              <a:xfrm rot="10800000" flipH="1">
                <a:off x="1133289" y="3044198"/>
                <a:ext cx="582600" cy="4212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1" name="Google Shape;1951;p43"/>
              <p:cNvCxnSpPr>
                <a:endCxn id="1952" idx="1"/>
              </p:cNvCxnSpPr>
              <p:nvPr/>
            </p:nvCxnSpPr>
            <p:spPr>
              <a:xfrm>
                <a:off x="1717211" y="3054998"/>
                <a:ext cx="582600" cy="4104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53" name="Google Shape;1953;p43"/>
              <p:cNvSpPr/>
              <p:nvPr/>
            </p:nvSpPr>
            <p:spPr>
              <a:xfrm rot="5400000">
                <a:off x="-2125700" y="4162800"/>
                <a:ext cx="7684500" cy="349200"/>
              </a:xfrm>
              <a:prstGeom prst="roundRect">
                <a:avLst>
                  <a:gd name="adj" fmla="val 16667"/>
                </a:avLst>
              </a:prstGeom>
              <a:solidFill>
                <a:srgbClr val="B7B7B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43"/>
              <p:cNvSpPr/>
              <p:nvPr/>
            </p:nvSpPr>
            <p:spPr>
              <a:xfrm>
                <a:off x="970450" y="7782600"/>
                <a:ext cx="1492200" cy="767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9999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55" name="Google Shape;1955;p43"/>
              <p:cNvGrpSpPr/>
              <p:nvPr/>
            </p:nvGrpSpPr>
            <p:grpSpPr>
              <a:xfrm>
                <a:off x="687856" y="616756"/>
                <a:ext cx="2057400" cy="1936800"/>
                <a:chOff x="3982031" y="2007556"/>
                <a:chExt cx="2057400" cy="1936800"/>
              </a:xfrm>
            </p:grpSpPr>
            <p:sp>
              <p:nvSpPr>
                <p:cNvPr id="1956" name="Google Shape;1956;p43"/>
                <p:cNvSpPr/>
                <p:nvPr/>
              </p:nvSpPr>
              <p:spPr>
                <a:xfrm rot="7798766">
                  <a:off x="4839840" y="1777110"/>
                  <a:ext cx="341783" cy="239766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7" name="Google Shape;1957;p43"/>
                <p:cNvSpPr/>
                <p:nvPr/>
              </p:nvSpPr>
              <p:spPr>
                <a:xfrm rot="2700000">
                  <a:off x="4839970" y="1777198"/>
                  <a:ext cx="341533" cy="239751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8" name="Google Shape;1958;p43"/>
                <p:cNvSpPr txBox="1"/>
                <p:nvPr/>
              </p:nvSpPr>
              <p:spPr>
                <a:xfrm rot="2423538">
                  <a:off x="3977376" y="2385031"/>
                  <a:ext cx="1061545" cy="3292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/>
                </a:p>
              </p:txBody>
            </p:sp>
            <p:sp>
              <p:nvSpPr>
                <p:cNvPr id="1959" name="Google Shape;1959;p43"/>
                <p:cNvSpPr txBox="1"/>
                <p:nvPr/>
              </p:nvSpPr>
              <p:spPr>
                <a:xfrm rot="2423680">
                  <a:off x="5011698" y="3225706"/>
                  <a:ext cx="956409" cy="3292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/>
                </a:p>
              </p:txBody>
            </p:sp>
            <p:sp>
              <p:nvSpPr>
                <p:cNvPr id="1960" name="Google Shape;1960;p43"/>
                <p:cNvSpPr txBox="1"/>
                <p:nvPr/>
              </p:nvSpPr>
              <p:spPr>
                <a:xfrm rot="-2699615">
                  <a:off x="4091914" y="2758363"/>
                  <a:ext cx="1895824" cy="3292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/>
                </a:p>
              </p:txBody>
            </p:sp>
          </p:grpSp>
          <p:grpSp>
            <p:nvGrpSpPr>
              <p:cNvPr id="1961" name="Google Shape;1961;p43"/>
              <p:cNvGrpSpPr/>
              <p:nvPr/>
            </p:nvGrpSpPr>
            <p:grpSpPr>
              <a:xfrm rot="-2700000">
                <a:off x="-553945" y="4117563"/>
                <a:ext cx="8271011" cy="1132189"/>
                <a:chOff x="12901750" y="5897425"/>
                <a:chExt cx="8271091" cy="1132200"/>
              </a:xfrm>
            </p:grpSpPr>
            <p:grpSp>
              <p:nvGrpSpPr>
                <p:cNvPr id="1962" name="Google Shape;1962;p43"/>
                <p:cNvGrpSpPr/>
                <p:nvPr/>
              </p:nvGrpSpPr>
              <p:grpSpPr>
                <a:xfrm rot="5400000">
                  <a:off x="17941867" y="3417921"/>
                  <a:ext cx="370717" cy="6091231"/>
                  <a:chOff x="941300" y="167475"/>
                  <a:chExt cx="216300" cy="2675700"/>
                </a:xfrm>
              </p:grpSpPr>
              <p:sp>
                <p:nvSpPr>
                  <p:cNvPr id="1963" name="Google Shape;1963;p43"/>
                  <p:cNvSpPr/>
                  <p:nvPr/>
                </p:nvSpPr>
                <p:spPr>
                  <a:xfrm>
                    <a:off x="941300" y="16539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4" name="Google Shape;1964;p43"/>
                  <p:cNvSpPr/>
                  <p:nvPr/>
                </p:nvSpPr>
                <p:spPr>
                  <a:xfrm>
                    <a:off x="941300" y="13566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5" name="Google Shape;1965;p43"/>
                  <p:cNvSpPr/>
                  <p:nvPr/>
                </p:nvSpPr>
                <p:spPr>
                  <a:xfrm>
                    <a:off x="941300" y="10593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6" name="Google Shape;1966;p43"/>
                  <p:cNvSpPr/>
                  <p:nvPr/>
                </p:nvSpPr>
                <p:spPr>
                  <a:xfrm>
                    <a:off x="941300" y="7620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7" name="Google Shape;1967;p43"/>
                  <p:cNvSpPr/>
                  <p:nvPr/>
                </p:nvSpPr>
                <p:spPr>
                  <a:xfrm>
                    <a:off x="941300" y="4647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8" name="Google Shape;1968;p43"/>
                  <p:cNvSpPr/>
                  <p:nvPr/>
                </p:nvSpPr>
                <p:spPr>
                  <a:xfrm>
                    <a:off x="941300" y="1674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9" name="Google Shape;1969;p43"/>
                  <p:cNvSpPr/>
                  <p:nvPr/>
                </p:nvSpPr>
                <p:spPr>
                  <a:xfrm>
                    <a:off x="941300" y="25458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0" name="Google Shape;1970;p43"/>
                  <p:cNvSpPr/>
                  <p:nvPr/>
                </p:nvSpPr>
                <p:spPr>
                  <a:xfrm>
                    <a:off x="941300" y="22485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1" name="Google Shape;1971;p43"/>
                  <p:cNvSpPr/>
                  <p:nvPr/>
                </p:nvSpPr>
                <p:spPr>
                  <a:xfrm>
                    <a:off x="941300" y="19512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972" name="Google Shape;1972;p43"/>
                <p:cNvSpPr/>
                <p:nvPr/>
              </p:nvSpPr>
              <p:spPr>
                <a:xfrm rot="5400000">
                  <a:off x="13878600" y="5717425"/>
                  <a:ext cx="1132200" cy="1492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" name="Google Shape;1973;p43"/>
                <p:cNvSpPr/>
                <p:nvPr/>
              </p:nvSpPr>
              <p:spPr>
                <a:xfrm rot="5400000">
                  <a:off x="12967000" y="6052820"/>
                  <a:ext cx="690900" cy="821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74" name="Google Shape;1974;p43"/>
              <p:cNvSpPr/>
              <p:nvPr/>
            </p:nvSpPr>
            <p:spPr>
              <a:xfrm>
                <a:off x="511050" y="3205025"/>
                <a:ext cx="914400" cy="857400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43"/>
              <p:cNvSpPr/>
              <p:nvPr/>
            </p:nvSpPr>
            <p:spPr>
              <a:xfrm>
                <a:off x="734850" y="3395675"/>
                <a:ext cx="466800" cy="4761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43"/>
              <p:cNvSpPr/>
              <p:nvPr/>
            </p:nvSpPr>
            <p:spPr>
              <a:xfrm>
                <a:off x="2007650" y="3205025"/>
                <a:ext cx="914400" cy="857400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43"/>
              <p:cNvSpPr/>
              <p:nvPr/>
            </p:nvSpPr>
            <p:spPr>
              <a:xfrm>
                <a:off x="2231450" y="3395675"/>
                <a:ext cx="466800" cy="4761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76" name="Google Shape;1976;p43"/>
            <p:cNvSpPr/>
            <p:nvPr/>
          </p:nvSpPr>
          <p:spPr>
            <a:xfrm rot="2599510">
              <a:off x="3191133" y="3406613"/>
              <a:ext cx="653221" cy="107598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77" name="Google Shape;1977;p43"/>
            <p:cNvSpPr/>
            <p:nvPr/>
          </p:nvSpPr>
          <p:spPr>
            <a:xfrm rot="-2599510">
              <a:off x="-676374" y="3406555"/>
              <a:ext cx="653221" cy="107598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78" name="Google Shape;1978;p43"/>
            <p:cNvSpPr/>
            <p:nvPr/>
          </p:nvSpPr>
          <p:spPr>
            <a:xfrm>
              <a:off x="196041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79" name="Google Shape;1979;p43"/>
            <p:cNvSpPr/>
            <p:nvPr/>
          </p:nvSpPr>
          <p:spPr>
            <a:xfrm>
              <a:off x="664525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80" name="Google Shape;1980;p43"/>
            <p:cNvSpPr/>
            <p:nvPr/>
          </p:nvSpPr>
          <p:spPr>
            <a:xfrm>
              <a:off x="1133010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81" name="Google Shape;1981;p43"/>
            <p:cNvSpPr/>
            <p:nvPr/>
          </p:nvSpPr>
          <p:spPr>
            <a:xfrm>
              <a:off x="1601494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82" name="Google Shape;1982;p43"/>
            <p:cNvSpPr/>
            <p:nvPr/>
          </p:nvSpPr>
          <p:spPr>
            <a:xfrm>
              <a:off x="2069986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83" name="Google Shape;1983;p43"/>
            <p:cNvSpPr/>
            <p:nvPr/>
          </p:nvSpPr>
          <p:spPr>
            <a:xfrm>
              <a:off x="1003583" y="3179436"/>
              <a:ext cx="5979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84" name="Google Shape;1984;p43"/>
            <p:cNvSpPr/>
            <p:nvPr/>
          </p:nvSpPr>
          <p:spPr>
            <a:xfrm>
              <a:off x="1601496" y="317943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85" name="Google Shape;1985;p43"/>
            <p:cNvSpPr/>
            <p:nvPr/>
          </p:nvSpPr>
          <p:spPr>
            <a:xfrm>
              <a:off x="2069947" y="3179436"/>
              <a:ext cx="5535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86" name="Google Shape;1986;p43"/>
            <p:cNvSpPr/>
            <p:nvPr/>
          </p:nvSpPr>
          <p:spPr>
            <a:xfrm>
              <a:off x="2538471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87" name="Google Shape;1987;p43"/>
            <p:cNvSpPr/>
            <p:nvPr/>
          </p:nvSpPr>
          <p:spPr>
            <a:xfrm>
              <a:off x="3006951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88" name="Google Shape;1988;p43"/>
            <p:cNvSpPr/>
            <p:nvPr/>
          </p:nvSpPr>
          <p:spPr>
            <a:xfrm>
              <a:off x="-272444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89" name="Google Shape;1989;p43"/>
            <p:cNvSpPr/>
            <p:nvPr/>
          </p:nvSpPr>
          <p:spPr>
            <a:xfrm>
              <a:off x="-870391" y="3617034"/>
              <a:ext cx="5979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90" name="Google Shape;1990;p43"/>
            <p:cNvSpPr/>
            <p:nvPr/>
          </p:nvSpPr>
          <p:spPr>
            <a:xfrm>
              <a:off x="3475436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91" name="Google Shape;1991;p43"/>
            <p:cNvSpPr/>
            <p:nvPr/>
          </p:nvSpPr>
          <p:spPr>
            <a:xfrm>
              <a:off x="3943921" y="3617034"/>
              <a:ext cx="5535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92" name="Google Shape;1992;p43"/>
            <p:cNvSpPr/>
            <p:nvPr/>
          </p:nvSpPr>
          <p:spPr>
            <a:xfrm>
              <a:off x="535200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93" name="Google Shape;1993;p43"/>
            <p:cNvSpPr/>
            <p:nvPr/>
          </p:nvSpPr>
          <p:spPr>
            <a:xfrm>
              <a:off x="66613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94" name="Google Shape;1994;p43"/>
            <p:cNvSpPr/>
            <p:nvPr/>
          </p:nvSpPr>
          <p:spPr>
            <a:xfrm>
              <a:off x="-401838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95" name="Google Shape;1995;p43"/>
            <p:cNvSpPr/>
            <p:nvPr/>
          </p:nvSpPr>
          <p:spPr>
            <a:xfrm>
              <a:off x="-870425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96" name="Google Shape;1996;p43"/>
            <p:cNvSpPr/>
            <p:nvPr/>
          </p:nvSpPr>
          <p:spPr>
            <a:xfrm>
              <a:off x="4029042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97" name="Google Shape;1997;p43"/>
            <p:cNvSpPr/>
            <p:nvPr/>
          </p:nvSpPr>
          <p:spPr>
            <a:xfrm>
              <a:off x="3560455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98" name="Google Shape;1998;p43"/>
            <p:cNvSpPr/>
            <p:nvPr/>
          </p:nvSpPr>
          <p:spPr>
            <a:xfrm>
              <a:off x="3092004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99" name="Google Shape;1999;p43"/>
            <p:cNvSpPr/>
            <p:nvPr/>
          </p:nvSpPr>
          <p:spPr>
            <a:xfrm>
              <a:off x="2623417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00" name="Google Shape;2000;p43"/>
            <p:cNvSpPr/>
            <p:nvPr/>
          </p:nvSpPr>
          <p:spPr>
            <a:xfrm>
              <a:off x="781367" y="3324425"/>
              <a:ext cx="1171800" cy="252900"/>
            </a:xfrm>
            <a:prstGeom prst="rect">
              <a:avLst/>
            </a:prstGeom>
            <a:solidFill>
              <a:srgbClr val="F9CB9C"/>
            </a:solidFill>
            <a:ln w="28575" cap="flat" cmpd="sng">
              <a:solidFill>
                <a:srgbClr val="B7B7B7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001" name="Google Shape;2001;p43"/>
          <p:cNvGrpSpPr/>
          <p:nvPr/>
        </p:nvGrpSpPr>
        <p:grpSpPr>
          <a:xfrm>
            <a:off x="4400440" y="3964166"/>
            <a:ext cx="1619479" cy="865676"/>
            <a:chOff x="2182700" y="2791475"/>
            <a:chExt cx="5906197" cy="2462105"/>
          </a:xfrm>
        </p:grpSpPr>
        <p:sp>
          <p:nvSpPr>
            <p:cNvPr id="2002" name="Google Shape;2002;p43"/>
            <p:cNvSpPr/>
            <p:nvPr/>
          </p:nvSpPr>
          <p:spPr>
            <a:xfrm>
              <a:off x="7244008" y="4387892"/>
              <a:ext cx="6234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03" name="Google Shape;2003;p43"/>
            <p:cNvSpPr/>
            <p:nvPr/>
          </p:nvSpPr>
          <p:spPr>
            <a:xfrm rot="2340117">
              <a:off x="6752183" y="3826298"/>
              <a:ext cx="580602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04" name="Google Shape;2004;p43"/>
            <p:cNvSpPr/>
            <p:nvPr/>
          </p:nvSpPr>
          <p:spPr>
            <a:xfrm rot="-2339397">
              <a:off x="5514614" y="3826310"/>
              <a:ext cx="609837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05" name="Google Shape;2005;p43"/>
            <p:cNvSpPr/>
            <p:nvPr/>
          </p:nvSpPr>
          <p:spPr>
            <a:xfrm rot="-2339848">
              <a:off x="6454833" y="3021452"/>
              <a:ext cx="787083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06" name="Google Shape;2006;p43"/>
            <p:cNvSpPr/>
            <p:nvPr/>
          </p:nvSpPr>
          <p:spPr>
            <a:xfrm rot="-2339397">
              <a:off x="4190022" y="4209948"/>
              <a:ext cx="609837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07" name="Google Shape;2007;p43"/>
            <p:cNvSpPr/>
            <p:nvPr/>
          </p:nvSpPr>
          <p:spPr>
            <a:xfrm rot="2340108">
              <a:off x="5054302" y="4953607"/>
              <a:ext cx="706449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08" name="Google Shape;2008;p43"/>
            <p:cNvSpPr/>
            <p:nvPr/>
          </p:nvSpPr>
          <p:spPr>
            <a:xfrm rot="2340117">
              <a:off x="3242060" y="4563232"/>
              <a:ext cx="580602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09" name="Google Shape;2009;p43"/>
            <p:cNvSpPr/>
            <p:nvPr/>
          </p:nvSpPr>
          <p:spPr>
            <a:xfrm>
              <a:off x="3482881" y="4747897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10" name="Google Shape;2010;p43"/>
            <p:cNvSpPr/>
            <p:nvPr/>
          </p:nvSpPr>
          <p:spPr>
            <a:xfrm>
              <a:off x="3927580" y="4747897"/>
              <a:ext cx="5253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11" name="Google Shape;2011;p43"/>
            <p:cNvSpPr/>
            <p:nvPr/>
          </p:nvSpPr>
          <p:spPr>
            <a:xfrm>
              <a:off x="6174056" y="3636504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12" name="Google Shape;2012;p43"/>
            <p:cNvSpPr/>
            <p:nvPr/>
          </p:nvSpPr>
          <p:spPr>
            <a:xfrm>
              <a:off x="5729389" y="3636504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13" name="Google Shape;2013;p43"/>
            <p:cNvSpPr/>
            <p:nvPr/>
          </p:nvSpPr>
          <p:spPr>
            <a:xfrm rot="-2340117">
              <a:off x="3918504" y="3445706"/>
              <a:ext cx="580602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14" name="Google Shape;2014;p43"/>
            <p:cNvSpPr/>
            <p:nvPr/>
          </p:nvSpPr>
          <p:spPr>
            <a:xfrm rot="-2339397">
              <a:off x="3572655" y="3827855"/>
              <a:ext cx="609837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15" name="Google Shape;2015;p43"/>
            <p:cNvSpPr/>
            <p:nvPr/>
          </p:nvSpPr>
          <p:spPr>
            <a:xfrm>
              <a:off x="4717229" y="3636732"/>
              <a:ext cx="567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16" name="Google Shape;2016;p43"/>
            <p:cNvSpPr/>
            <p:nvPr/>
          </p:nvSpPr>
          <p:spPr>
            <a:xfrm>
              <a:off x="5284721" y="3636961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17" name="Google Shape;2017;p43"/>
            <p:cNvSpPr/>
            <p:nvPr/>
          </p:nvSpPr>
          <p:spPr>
            <a:xfrm>
              <a:off x="4272530" y="363718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18" name="Google Shape;2018;p43"/>
            <p:cNvSpPr/>
            <p:nvPr/>
          </p:nvSpPr>
          <p:spPr>
            <a:xfrm>
              <a:off x="3794982" y="3636967"/>
              <a:ext cx="477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19" name="Google Shape;2019;p43"/>
            <p:cNvSpPr/>
            <p:nvPr/>
          </p:nvSpPr>
          <p:spPr>
            <a:xfrm rot="2340117">
              <a:off x="6023866" y="4212458"/>
              <a:ext cx="580602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20" name="Google Shape;2020;p43"/>
            <p:cNvSpPr/>
            <p:nvPr/>
          </p:nvSpPr>
          <p:spPr>
            <a:xfrm>
              <a:off x="3160933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21" name="Google Shape;2021;p43"/>
            <p:cNvSpPr/>
            <p:nvPr/>
          </p:nvSpPr>
          <p:spPr>
            <a:xfrm>
              <a:off x="36056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22" name="Google Shape;2022;p43"/>
            <p:cNvSpPr/>
            <p:nvPr/>
          </p:nvSpPr>
          <p:spPr>
            <a:xfrm>
              <a:off x="40503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23" name="Google Shape;2023;p43"/>
            <p:cNvSpPr/>
            <p:nvPr/>
          </p:nvSpPr>
          <p:spPr>
            <a:xfrm>
              <a:off x="4495031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24" name="Google Shape;2024;p43"/>
            <p:cNvSpPr/>
            <p:nvPr/>
          </p:nvSpPr>
          <p:spPr>
            <a:xfrm>
              <a:off x="4939737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25" name="Google Shape;2025;p43"/>
            <p:cNvSpPr/>
            <p:nvPr/>
          </p:nvSpPr>
          <p:spPr>
            <a:xfrm>
              <a:off x="3927476" y="4031146"/>
              <a:ext cx="567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26" name="Google Shape;2026;p43"/>
            <p:cNvSpPr/>
            <p:nvPr/>
          </p:nvSpPr>
          <p:spPr>
            <a:xfrm>
              <a:off x="4495032" y="4031146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27" name="Google Shape;2027;p43"/>
            <p:cNvSpPr/>
            <p:nvPr/>
          </p:nvSpPr>
          <p:spPr>
            <a:xfrm>
              <a:off x="4939700" y="4031146"/>
              <a:ext cx="5253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28" name="Google Shape;2028;p43"/>
            <p:cNvSpPr/>
            <p:nvPr/>
          </p:nvSpPr>
          <p:spPr>
            <a:xfrm>
              <a:off x="5384437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29" name="Google Shape;2029;p43"/>
            <p:cNvSpPr/>
            <p:nvPr/>
          </p:nvSpPr>
          <p:spPr>
            <a:xfrm>
              <a:off x="58291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30" name="Google Shape;2030;p43"/>
            <p:cNvSpPr/>
            <p:nvPr/>
          </p:nvSpPr>
          <p:spPr>
            <a:xfrm>
              <a:off x="2716233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31" name="Google Shape;2031;p43"/>
            <p:cNvSpPr/>
            <p:nvPr/>
          </p:nvSpPr>
          <p:spPr>
            <a:xfrm>
              <a:off x="62738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32" name="Google Shape;2032;p43"/>
            <p:cNvSpPr/>
            <p:nvPr/>
          </p:nvSpPr>
          <p:spPr>
            <a:xfrm>
              <a:off x="6718531" y="4387892"/>
              <a:ext cx="5253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33" name="Google Shape;2033;p43"/>
            <p:cNvSpPr/>
            <p:nvPr/>
          </p:nvSpPr>
          <p:spPr>
            <a:xfrm>
              <a:off x="3482873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34" name="Google Shape;2034;p43"/>
            <p:cNvSpPr/>
            <p:nvPr/>
          </p:nvSpPr>
          <p:spPr>
            <a:xfrm>
              <a:off x="3038076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35" name="Google Shape;2035;p43"/>
            <p:cNvSpPr/>
            <p:nvPr/>
          </p:nvSpPr>
          <p:spPr>
            <a:xfrm>
              <a:off x="2593409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36" name="Google Shape;2036;p43"/>
            <p:cNvSpPr/>
            <p:nvPr/>
          </p:nvSpPr>
          <p:spPr>
            <a:xfrm>
              <a:off x="6799345" y="4032059"/>
              <a:ext cx="8448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37" name="Google Shape;2037;p43"/>
            <p:cNvSpPr/>
            <p:nvPr/>
          </p:nvSpPr>
          <p:spPr>
            <a:xfrm>
              <a:off x="6354534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38" name="Google Shape;2038;p43"/>
            <p:cNvSpPr/>
            <p:nvPr/>
          </p:nvSpPr>
          <p:spPr>
            <a:xfrm>
              <a:off x="5909866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39" name="Google Shape;2039;p43"/>
            <p:cNvSpPr/>
            <p:nvPr/>
          </p:nvSpPr>
          <p:spPr>
            <a:xfrm>
              <a:off x="5465070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40" name="Google Shape;2040;p43"/>
            <p:cNvSpPr/>
            <p:nvPr/>
          </p:nvSpPr>
          <p:spPr>
            <a:xfrm>
              <a:off x="2182700" y="4154503"/>
              <a:ext cx="1112100" cy="206100"/>
            </a:xfrm>
            <a:prstGeom prst="rect">
              <a:avLst/>
            </a:prstGeom>
            <a:solidFill>
              <a:srgbClr val="F9CB9C"/>
            </a:solidFill>
            <a:ln w="28575" cap="flat" cmpd="sng">
              <a:solidFill>
                <a:srgbClr val="B7B7B7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041" name="Google Shape;2041;p43"/>
            <p:cNvSpPr/>
            <p:nvPr/>
          </p:nvSpPr>
          <p:spPr>
            <a:xfrm>
              <a:off x="2182700" y="4510617"/>
              <a:ext cx="1112100" cy="206100"/>
            </a:xfrm>
            <a:prstGeom prst="rect">
              <a:avLst/>
            </a:prstGeom>
            <a:solidFill>
              <a:srgbClr val="F9CB9C"/>
            </a:solidFill>
            <a:ln w="28575" cap="flat" cmpd="sng">
              <a:solidFill>
                <a:srgbClr val="B7B7B7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042" name="Google Shape;2042;p43"/>
            <p:cNvSpPr/>
            <p:nvPr/>
          </p:nvSpPr>
          <p:spPr>
            <a:xfrm>
              <a:off x="2182700" y="3788357"/>
              <a:ext cx="1112100" cy="206100"/>
            </a:xfrm>
            <a:prstGeom prst="rect">
              <a:avLst/>
            </a:prstGeom>
            <a:solidFill>
              <a:srgbClr val="F9CB9C"/>
            </a:solidFill>
            <a:ln w="28575" cap="flat" cmpd="sng">
              <a:solidFill>
                <a:srgbClr val="B7B7B7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043" name="Google Shape;2043;p43"/>
            <p:cNvSpPr/>
            <p:nvPr/>
          </p:nvSpPr>
          <p:spPr>
            <a:xfrm>
              <a:off x="5041158" y="3276004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44" name="Google Shape;2044;p43"/>
            <p:cNvSpPr/>
            <p:nvPr/>
          </p:nvSpPr>
          <p:spPr>
            <a:xfrm>
              <a:off x="4596361" y="3276004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45" name="Google Shape;2045;p43"/>
            <p:cNvSpPr/>
            <p:nvPr/>
          </p:nvSpPr>
          <p:spPr>
            <a:xfrm>
              <a:off x="4151694" y="3276004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46" name="Google Shape;2046;p43"/>
            <p:cNvSpPr/>
            <p:nvPr/>
          </p:nvSpPr>
          <p:spPr>
            <a:xfrm>
              <a:off x="4452950" y="4747897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47" name="Google Shape;2047;p43"/>
            <p:cNvSpPr/>
            <p:nvPr/>
          </p:nvSpPr>
          <p:spPr>
            <a:xfrm>
              <a:off x="4897650" y="4747897"/>
              <a:ext cx="5253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48" name="Google Shape;2048;p43"/>
            <p:cNvSpPr/>
            <p:nvPr/>
          </p:nvSpPr>
          <p:spPr>
            <a:xfrm>
              <a:off x="3072177" y="3636967"/>
              <a:ext cx="7320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49" name="Google Shape;2049;p43"/>
            <p:cNvSpPr/>
            <p:nvPr/>
          </p:nvSpPr>
          <p:spPr>
            <a:xfrm>
              <a:off x="2627496" y="3636961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50" name="Google Shape;2050;p43"/>
            <p:cNvSpPr/>
            <p:nvPr/>
          </p:nvSpPr>
          <p:spPr>
            <a:xfrm>
              <a:off x="2182700" y="3354013"/>
              <a:ext cx="1112100" cy="206100"/>
            </a:xfrm>
            <a:prstGeom prst="rect">
              <a:avLst/>
            </a:prstGeom>
            <a:solidFill>
              <a:srgbClr val="F9CB9C"/>
            </a:solidFill>
            <a:ln w="28575" cap="flat" cmpd="sng">
              <a:solidFill>
                <a:srgbClr val="B7B7B7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051" name="Google Shape;2051;p43"/>
            <p:cNvSpPr/>
            <p:nvPr/>
          </p:nvSpPr>
          <p:spPr>
            <a:xfrm>
              <a:off x="6375418" y="3275091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52" name="Google Shape;2052;p43"/>
            <p:cNvSpPr/>
            <p:nvPr/>
          </p:nvSpPr>
          <p:spPr>
            <a:xfrm>
              <a:off x="5930622" y="3275091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53" name="Google Shape;2053;p43"/>
            <p:cNvSpPr/>
            <p:nvPr/>
          </p:nvSpPr>
          <p:spPr>
            <a:xfrm>
              <a:off x="5485954" y="3275091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54" name="Google Shape;2054;p43"/>
            <p:cNvSpPr/>
            <p:nvPr/>
          </p:nvSpPr>
          <p:spPr>
            <a:xfrm>
              <a:off x="7508059" y="3636276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55" name="Google Shape;2055;p43"/>
            <p:cNvSpPr/>
            <p:nvPr/>
          </p:nvSpPr>
          <p:spPr>
            <a:xfrm>
              <a:off x="7063392" y="3636276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56" name="Google Shape;2056;p43"/>
            <p:cNvSpPr/>
            <p:nvPr/>
          </p:nvSpPr>
          <p:spPr>
            <a:xfrm>
              <a:off x="6618724" y="363673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57" name="Google Shape;2057;p43"/>
            <p:cNvSpPr/>
            <p:nvPr/>
          </p:nvSpPr>
          <p:spPr>
            <a:xfrm>
              <a:off x="7644297" y="4031146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grpSp>
        <p:nvGrpSpPr>
          <p:cNvPr id="2058" name="Google Shape;2058;p43"/>
          <p:cNvGrpSpPr/>
          <p:nvPr/>
        </p:nvGrpSpPr>
        <p:grpSpPr>
          <a:xfrm>
            <a:off x="60143" y="4221421"/>
            <a:ext cx="1435417" cy="408303"/>
            <a:chOff x="349775" y="2525499"/>
            <a:chExt cx="7594800" cy="846926"/>
          </a:xfrm>
        </p:grpSpPr>
        <p:sp>
          <p:nvSpPr>
            <p:cNvPr id="2059" name="Google Shape;2059;p43"/>
            <p:cNvSpPr/>
            <p:nvPr/>
          </p:nvSpPr>
          <p:spPr>
            <a:xfrm rot="2700000">
              <a:off x="4741425" y="2851890"/>
              <a:ext cx="990657" cy="162917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60" name="Google Shape;2060;p43"/>
            <p:cNvSpPr/>
            <p:nvPr/>
          </p:nvSpPr>
          <p:spPr>
            <a:xfrm rot="-2700000">
              <a:off x="2520798" y="2851899"/>
              <a:ext cx="990657" cy="162917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61" name="Google Shape;2061;p43"/>
            <p:cNvSpPr/>
            <p:nvPr/>
          </p:nvSpPr>
          <p:spPr>
            <a:xfrm>
              <a:off x="17306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62" name="Google Shape;2062;p43"/>
            <p:cNvSpPr/>
            <p:nvPr/>
          </p:nvSpPr>
          <p:spPr>
            <a:xfrm>
              <a:off x="2421124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63" name="Google Shape;2063;p43"/>
            <p:cNvSpPr/>
            <p:nvPr/>
          </p:nvSpPr>
          <p:spPr>
            <a:xfrm>
              <a:off x="3111573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64" name="Google Shape;2064;p43"/>
            <p:cNvSpPr/>
            <p:nvPr/>
          </p:nvSpPr>
          <p:spPr>
            <a:xfrm>
              <a:off x="3802023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65" name="Google Shape;2065;p43"/>
            <p:cNvSpPr/>
            <p:nvPr/>
          </p:nvSpPr>
          <p:spPr>
            <a:xfrm>
              <a:off x="4492482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66" name="Google Shape;2066;p43"/>
            <p:cNvSpPr/>
            <p:nvPr/>
          </p:nvSpPr>
          <p:spPr>
            <a:xfrm>
              <a:off x="2920825" y="2525500"/>
              <a:ext cx="8811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67" name="Google Shape;2067;p43"/>
            <p:cNvSpPr/>
            <p:nvPr/>
          </p:nvSpPr>
          <p:spPr>
            <a:xfrm>
              <a:off x="3802024" y="2525500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68" name="Google Shape;2068;p43"/>
            <p:cNvSpPr/>
            <p:nvPr/>
          </p:nvSpPr>
          <p:spPr>
            <a:xfrm>
              <a:off x="4492425" y="2525500"/>
              <a:ext cx="8157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69" name="Google Shape;2069;p43"/>
            <p:cNvSpPr/>
            <p:nvPr/>
          </p:nvSpPr>
          <p:spPr>
            <a:xfrm>
              <a:off x="5182932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70" name="Google Shape;2070;p43"/>
            <p:cNvSpPr/>
            <p:nvPr/>
          </p:nvSpPr>
          <p:spPr>
            <a:xfrm>
              <a:off x="58733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71" name="Google Shape;2071;p43"/>
            <p:cNvSpPr/>
            <p:nvPr/>
          </p:nvSpPr>
          <p:spPr>
            <a:xfrm>
              <a:off x="104022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72" name="Google Shape;2072;p43"/>
            <p:cNvSpPr/>
            <p:nvPr/>
          </p:nvSpPr>
          <p:spPr>
            <a:xfrm>
              <a:off x="3497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73" name="Google Shape;2073;p43"/>
            <p:cNvSpPr/>
            <p:nvPr/>
          </p:nvSpPr>
          <p:spPr>
            <a:xfrm>
              <a:off x="656382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74" name="Google Shape;2074;p43"/>
            <p:cNvSpPr/>
            <p:nvPr/>
          </p:nvSpPr>
          <p:spPr>
            <a:xfrm>
              <a:off x="72542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sp>
        <p:nvSpPr>
          <p:cNvPr id="2075" name="Google Shape;2075;p43"/>
          <p:cNvSpPr/>
          <p:nvPr/>
        </p:nvSpPr>
        <p:spPr>
          <a:xfrm>
            <a:off x="224800" y="4675200"/>
            <a:ext cx="62709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Enfoque geográfico - Consideraciones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07" name="Google Shape;2107;p46"/>
          <p:cNvSpPr txBox="1">
            <a:spLocks noGrp="1"/>
          </p:cNvSpPr>
          <p:nvPr>
            <p:ph type="body" idx="1"/>
          </p:nvPr>
        </p:nvSpPr>
        <p:spPr>
          <a:xfrm>
            <a:off x="233100" y="1565925"/>
            <a:ext cx="57294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Difícil </a:t>
            </a:r>
            <a:r>
              <a:rPr lang="en"/>
              <a:t>de implementar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▰"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Modular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▰"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Completo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Testing a priori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Depende de la topología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▰"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Minimo uso de memoria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Mayores </a:t>
            </a:r>
            <a:r>
              <a:rPr lang="en"/>
              <a:t>chances de </a:t>
            </a:r>
            <a:r>
              <a:rPr lang="en" u="sng"/>
              <a:t>ser sintetizable</a:t>
            </a:r>
            <a:endParaRPr u="sng"/>
          </a:p>
        </p:txBody>
      </p:sp>
      <p:sp>
        <p:nvSpPr>
          <p:cNvPr id="2116" name="Google Shape;2116;p4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2109" name="Google Shape;2109;p46"/>
          <p:cNvSpPr txBox="1">
            <a:spLocks noGrp="1"/>
          </p:cNvSpPr>
          <p:nvPr>
            <p:ph type="body" idx="4294967295"/>
          </p:nvPr>
        </p:nvSpPr>
        <p:spPr>
          <a:xfrm>
            <a:off x="5478463" y="1676400"/>
            <a:ext cx="3665537" cy="320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/>
              <a:t>Procesar el grafo puede ser complejo.</a:t>
            </a:r>
            <a:endParaRPr sz="1800"/>
          </a:p>
        </p:txBody>
      </p:sp>
      <p:sp>
        <p:nvSpPr>
          <p:cNvPr id="2111" name="Google Shape;2111;p46"/>
          <p:cNvSpPr txBox="1">
            <a:spLocks noGrp="1"/>
          </p:cNvSpPr>
          <p:nvPr>
            <p:ph type="body" idx="4294967295"/>
          </p:nvPr>
        </p:nvSpPr>
        <p:spPr>
          <a:xfrm>
            <a:off x="4227513" y="2516188"/>
            <a:ext cx="4916487" cy="320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/>
              <a:t>Define </a:t>
            </a:r>
            <a:r>
              <a:rPr lang="en" sz="1800">
                <a:solidFill>
                  <a:srgbClr val="FF9800"/>
                </a:solidFill>
              </a:rPr>
              <a:t>TODAS </a:t>
            </a:r>
            <a:r>
              <a:rPr lang="en" sz="1800"/>
              <a:t>las posibles circulaciones.</a:t>
            </a:r>
            <a:endParaRPr sz="1800">
              <a:solidFill>
                <a:srgbClr val="FF9800"/>
              </a:solidFill>
            </a:endParaRPr>
          </a:p>
        </p:txBody>
      </p:sp>
      <p:sp>
        <p:nvSpPr>
          <p:cNvPr id="2113" name="Google Shape;2113;p46"/>
          <p:cNvSpPr txBox="1">
            <a:spLocks noGrp="1"/>
          </p:cNvSpPr>
          <p:nvPr>
            <p:ph type="body" idx="4294967295"/>
          </p:nvPr>
        </p:nvSpPr>
        <p:spPr>
          <a:xfrm>
            <a:off x="4227513" y="2979738"/>
            <a:ext cx="4916487" cy="3222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/>
              <a:t>Test completos.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Certificado una vez.</a:t>
            </a:r>
            <a:endParaRPr sz="1800" b="1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15" name="Google Shape;2115;p46"/>
          <p:cNvSpPr txBox="1">
            <a:spLocks noGrp="1"/>
          </p:cNvSpPr>
          <p:nvPr>
            <p:ph type="body" idx="4294967295"/>
          </p:nvPr>
        </p:nvSpPr>
        <p:spPr>
          <a:xfrm>
            <a:off x="6581775" y="3594100"/>
            <a:ext cx="2562225" cy="7905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9800"/>
                </a:solidFill>
              </a:rPr>
              <a:t>Escalable</a:t>
            </a:r>
            <a:r>
              <a:rPr lang="en" sz="1800">
                <a:solidFill>
                  <a:srgbClr val="3F5378"/>
                </a:solidFill>
              </a:rPr>
              <a:t>.</a:t>
            </a:r>
            <a:endParaRPr sz="1800">
              <a:solidFill>
                <a:srgbClr val="3F537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FF9800"/>
                </a:solidFill>
              </a:rPr>
              <a:t>Redundable</a:t>
            </a:r>
            <a:r>
              <a:rPr lang="en" sz="1800">
                <a:solidFill>
                  <a:srgbClr val="3F5378"/>
                </a:solidFill>
              </a:rPr>
              <a:t>.</a:t>
            </a:r>
            <a:endParaRPr sz="1800">
              <a:solidFill>
                <a:srgbClr val="3F5378"/>
              </a:solidFill>
            </a:endParaRPr>
          </a:p>
        </p:txBody>
      </p:sp>
      <p:sp>
        <p:nvSpPr>
          <p:cNvPr id="2106" name="Google Shape;2106;p46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46"/>
          <p:cNvSpPr/>
          <p:nvPr/>
        </p:nvSpPr>
        <p:spPr>
          <a:xfrm>
            <a:off x="3591750" y="185647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0" name="Google Shape;2110;p46"/>
          <p:cNvSpPr/>
          <p:nvPr/>
        </p:nvSpPr>
        <p:spPr>
          <a:xfrm>
            <a:off x="3591750" y="2580900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2" name="Google Shape;2112;p46"/>
          <p:cNvSpPr/>
          <p:nvPr/>
        </p:nvSpPr>
        <p:spPr>
          <a:xfrm>
            <a:off x="3581639" y="3001726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4" name="Google Shape;2114;p46"/>
          <p:cNvSpPr/>
          <p:nvPr/>
        </p:nvSpPr>
        <p:spPr>
          <a:xfrm>
            <a:off x="4932600" y="3894550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7" name="Google Shape;2117;p46"/>
          <p:cNvSpPr/>
          <p:nvPr/>
        </p:nvSpPr>
        <p:spPr>
          <a:xfrm rot="5400000">
            <a:off x="6387350" y="2114025"/>
            <a:ext cx="3249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p49"/>
          <p:cNvSpPr txBox="1">
            <a:spLocks noGrp="1"/>
          </p:cNvSpPr>
          <p:nvPr>
            <p:ph type="ctrTitle"/>
          </p:nvPr>
        </p:nvSpPr>
        <p:spPr>
          <a:xfrm>
            <a:off x="0" y="2885850"/>
            <a:ext cx="4270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Conceptos accesorios</a:t>
            </a:r>
            <a:endParaRPr sz="3600"/>
          </a:p>
        </p:txBody>
      </p:sp>
      <p:sp>
        <p:nvSpPr>
          <p:cNvPr id="2198" name="Google Shape;2198;p49"/>
          <p:cNvSpPr txBox="1">
            <a:spLocks noGrp="1"/>
          </p:cNvSpPr>
          <p:nvPr>
            <p:ph type="subTitle" idx="1"/>
          </p:nvPr>
        </p:nvSpPr>
        <p:spPr>
          <a:xfrm>
            <a:off x="301250" y="3968100"/>
            <a:ext cx="4408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Funcionalidades del enclavamiento</a:t>
            </a:r>
            <a:endParaRPr sz="2400"/>
          </a:p>
        </p:txBody>
      </p:sp>
      <p:sp>
        <p:nvSpPr>
          <p:cNvPr id="2199" name="Google Shape;2199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2200" name="Google Shape;2200;p49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50"/>
          <p:cNvSpPr/>
          <p:nvPr/>
        </p:nvSpPr>
        <p:spPr>
          <a:xfrm rot="-2341767">
            <a:off x="828504" y="2208912"/>
            <a:ext cx="893254" cy="162955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6" name="Google Shape;2206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Señales de la máquina de cambios</a:t>
            </a:r>
            <a:endParaRPr/>
          </a:p>
        </p:txBody>
      </p:sp>
      <p:sp>
        <p:nvSpPr>
          <p:cNvPr id="2218" name="Google Shape;2218;p50"/>
          <p:cNvSpPr txBox="1">
            <a:spLocks noGrp="1"/>
          </p:cNvSpPr>
          <p:nvPr>
            <p:ph type="body" idx="1"/>
          </p:nvPr>
        </p:nvSpPr>
        <p:spPr>
          <a:xfrm>
            <a:off x="2261600" y="1622900"/>
            <a:ext cx="3203400" cy="13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Comando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C27BA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Indicación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93C47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Correspondencia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07" name="Google Shape;2207;p5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2219" name="Google Shape;2219;p50"/>
          <p:cNvSpPr txBox="1">
            <a:spLocks noGrp="1"/>
          </p:cNvSpPr>
          <p:nvPr>
            <p:ph type="subTitle" idx="4294967295"/>
          </p:nvPr>
        </p:nvSpPr>
        <p:spPr>
          <a:xfrm>
            <a:off x="0" y="3260725"/>
            <a:ext cx="3201988" cy="1335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Comando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C27BA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Indicación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Reverso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93C47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Correspondencia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Ninguna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08" name="Google Shape;2208;p50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9" name="Google Shape;2209;p50"/>
          <p:cNvSpPr/>
          <p:nvPr/>
        </p:nvSpPr>
        <p:spPr>
          <a:xfrm>
            <a:off x="577950" y="1906850"/>
            <a:ext cx="893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0" name="Google Shape;2210;p50"/>
          <p:cNvSpPr/>
          <p:nvPr/>
        </p:nvSpPr>
        <p:spPr>
          <a:xfrm>
            <a:off x="1090963" y="2472050"/>
            <a:ext cx="893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1" name="Google Shape;2211;p50"/>
          <p:cNvSpPr/>
          <p:nvPr/>
        </p:nvSpPr>
        <p:spPr>
          <a:xfrm>
            <a:off x="1471475" y="19068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2" name="Google Shape;2212;p50"/>
          <p:cNvSpPr/>
          <p:nvPr/>
        </p:nvSpPr>
        <p:spPr>
          <a:xfrm>
            <a:off x="577963" y="24720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3" name="Google Shape;2213;p50"/>
          <p:cNvSpPr/>
          <p:nvPr/>
        </p:nvSpPr>
        <p:spPr>
          <a:xfrm rot="-2341767">
            <a:off x="828529" y="3784312"/>
            <a:ext cx="893254" cy="162955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4" name="Google Shape;2214;p50"/>
          <p:cNvSpPr/>
          <p:nvPr/>
        </p:nvSpPr>
        <p:spPr>
          <a:xfrm>
            <a:off x="577975" y="3482250"/>
            <a:ext cx="893400" cy="162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5" name="Google Shape;2215;p50"/>
          <p:cNvSpPr/>
          <p:nvPr/>
        </p:nvSpPr>
        <p:spPr>
          <a:xfrm>
            <a:off x="1090988" y="4047450"/>
            <a:ext cx="893400" cy="162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6" name="Google Shape;2216;p50"/>
          <p:cNvSpPr/>
          <p:nvPr/>
        </p:nvSpPr>
        <p:spPr>
          <a:xfrm>
            <a:off x="1471500" y="34822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7" name="Google Shape;2217;p50"/>
          <p:cNvSpPr/>
          <p:nvPr/>
        </p:nvSpPr>
        <p:spPr>
          <a:xfrm>
            <a:off x="577988" y="40474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0" name="Google Shape;2220;p50"/>
          <p:cNvSpPr/>
          <p:nvPr/>
        </p:nvSpPr>
        <p:spPr>
          <a:xfrm>
            <a:off x="5897400" y="2053850"/>
            <a:ext cx="321000" cy="3156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1" name="Google Shape;2221;p50"/>
          <p:cNvSpPr/>
          <p:nvPr/>
        </p:nvSpPr>
        <p:spPr>
          <a:xfrm>
            <a:off x="5897400" y="2594450"/>
            <a:ext cx="321000" cy="3156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2" name="Google Shape;2222;p50"/>
          <p:cNvSpPr/>
          <p:nvPr/>
        </p:nvSpPr>
        <p:spPr>
          <a:xfrm>
            <a:off x="5897400" y="3135050"/>
            <a:ext cx="321000" cy="3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3" name="Google Shape;2223;p50"/>
          <p:cNvSpPr txBox="1"/>
          <p:nvPr/>
        </p:nvSpPr>
        <p:spPr>
          <a:xfrm>
            <a:off x="6306675" y="1906850"/>
            <a:ext cx="24552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 que pido al sistema</a:t>
            </a:r>
            <a:endParaRPr/>
          </a:p>
        </p:txBody>
      </p:sp>
      <p:sp>
        <p:nvSpPr>
          <p:cNvPr id="2224" name="Google Shape;2224;p50"/>
          <p:cNvSpPr txBox="1"/>
          <p:nvPr/>
        </p:nvSpPr>
        <p:spPr>
          <a:xfrm>
            <a:off x="6395275" y="2447450"/>
            <a:ext cx="21945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 que leo del campo</a:t>
            </a:r>
            <a:endParaRPr/>
          </a:p>
        </p:txBody>
      </p:sp>
      <p:sp>
        <p:nvSpPr>
          <p:cNvPr id="2225" name="Google Shape;2225;p50"/>
          <p:cNvSpPr txBox="1"/>
          <p:nvPr/>
        </p:nvSpPr>
        <p:spPr>
          <a:xfrm>
            <a:off x="6438050" y="2988050"/>
            <a:ext cx="17343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Estado asumido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51"/>
          <p:cNvSpPr/>
          <p:nvPr/>
        </p:nvSpPr>
        <p:spPr>
          <a:xfrm>
            <a:off x="1900264" y="3853814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1" name="Google Shape;2231;p51"/>
          <p:cNvSpPr/>
          <p:nvPr/>
        </p:nvSpPr>
        <p:spPr>
          <a:xfrm>
            <a:off x="1900264" y="2566239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2" name="Google Shape;2232;p51"/>
          <p:cNvSpPr/>
          <p:nvPr/>
        </p:nvSpPr>
        <p:spPr>
          <a:xfrm>
            <a:off x="5653725" y="2566274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3" name="Google Shape;2233;p51"/>
          <p:cNvSpPr/>
          <p:nvPr/>
        </p:nvSpPr>
        <p:spPr>
          <a:xfrm>
            <a:off x="5653739" y="3853814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4" name="Google Shape;2234;p51"/>
          <p:cNvSpPr/>
          <p:nvPr/>
        </p:nvSpPr>
        <p:spPr>
          <a:xfrm rot="-2912505">
            <a:off x="3640533" y="3273166"/>
            <a:ext cx="1710081" cy="33363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5" name="Google Shape;2235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Bloqueo de máquina de cambios por ocupación</a:t>
            </a:r>
            <a:endParaRPr/>
          </a:p>
        </p:txBody>
      </p:sp>
      <p:sp>
        <p:nvSpPr>
          <p:cNvPr id="2242" name="Google Shape;2242;p51"/>
          <p:cNvSpPr txBox="1">
            <a:spLocks noGrp="1"/>
          </p:cNvSpPr>
          <p:nvPr>
            <p:ph type="body" idx="1"/>
          </p:nvPr>
        </p:nvSpPr>
        <p:spPr>
          <a:xfrm>
            <a:off x="398550" y="1535700"/>
            <a:ext cx="8346900" cy="8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Inhibe</a:t>
            </a:r>
            <a:r>
              <a:rPr lang="en">
                <a:solidFill>
                  <a:srgbClr val="000000"/>
                </a:solidFill>
              </a:rPr>
              <a:t> la conmutación del </a:t>
            </a:r>
            <a:r>
              <a:rPr lang="en">
                <a:solidFill>
                  <a:srgbClr val="FF9800"/>
                </a:solidFill>
              </a:rPr>
              <a:t>comando</a:t>
            </a:r>
            <a:r>
              <a:rPr lang="en">
                <a:solidFill>
                  <a:srgbClr val="000000"/>
                </a:solidFill>
              </a:rPr>
              <a:t> si los sectores de detección que protegen la cambio se encuentran </a:t>
            </a:r>
            <a:r>
              <a:rPr lang="en"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ocupados</a:t>
            </a:r>
            <a:endParaRPr b="1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36" name="Google Shape;2236;p5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2237" name="Google Shape;2237;p5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8" name="Google Shape;2238;p51"/>
          <p:cNvSpPr/>
          <p:nvPr/>
        </p:nvSpPr>
        <p:spPr>
          <a:xfrm>
            <a:off x="3357949" y="2566254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9" name="Google Shape;2239;p51"/>
          <p:cNvSpPr/>
          <p:nvPr/>
        </p:nvSpPr>
        <p:spPr>
          <a:xfrm>
            <a:off x="4195133" y="3853814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0" name="Google Shape;2240;p51"/>
          <p:cNvSpPr/>
          <p:nvPr/>
        </p:nvSpPr>
        <p:spPr>
          <a:xfrm>
            <a:off x="4816090" y="2566254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1" name="Google Shape;2241;p51"/>
          <p:cNvSpPr/>
          <p:nvPr/>
        </p:nvSpPr>
        <p:spPr>
          <a:xfrm>
            <a:off x="3357969" y="3853814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43" name="Google Shape;224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090" y="3347290"/>
            <a:ext cx="2113198" cy="506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52"/>
          <p:cNvSpPr/>
          <p:nvPr/>
        </p:nvSpPr>
        <p:spPr>
          <a:xfrm>
            <a:off x="349764" y="3936439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9" name="Google Shape;2249;p52"/>
          <p:cNvSpPr/>
          <p:nvPr/>
        </p:nvSpPr>
        <p:spPr>
          <a:xfrm>
            <a:off x="349764" y="2648864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0" name="Google Shape;2250;p52"/>
          <p:cNvSpPr/>
          <p:nvPr/>
        </p:nvSpPr>
        <p:spPr>
          <a:xfrm>
            <a:off x="4103225" y="2648899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1" name="Google Shape;2251;p52"/>
          <p:cNvSpPr/>
          <p:nvPr/>
        </p:nvSpPr>
        <p:spPr>
          <a:xfrm>
            <a:off x="4103239" y="3936439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2" name="Google Shape;2252;p52"/>
          <p:cNvSpPr/>
          <p:nvPr/>
        </p:nvSpPr>
        <p:spPr>
          <a:xfrm rot="-2912505">
            <a:off x="2090033" y="3355791"/>
            <a:ext cx="1710081" cy="33363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3" name="Google Shape;2253;p5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Requerimiento de rutas y bloqueo de cambios en ruta</a:t>
            </a:r>
            <a:endParaRPr/>
          </a:p>
        </p:txBody>
      </p:sp>
      <p:sp>
        <p:nvSpPr>
          <p:cNvPr id="2260" name="Google Shape;2260;p52"/>
          <p:cNvSpPr txBox="1">
            <a:spLocks noGrp="1"/>
          </p:cNvSpPr>
          <p:nvPr>
            <p:ph type="body" idx="1"/>
          </p:nvPr>
        </p:nvSpPr>
        <p:spPr>
          <a:xfrm>
            <a:off x="0" y="1388875"/>
            <a:ext cx="9144000" cy="9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Inhibe</a:t>
            </a:r>
            <a:r>
              <a:rPr lang="en">
                <a:solidFill>
                  <a:srgbClr val="000000"/>
                </a:solidFill>
              </a:rPr>
              <a:t> la conmutación del </a:t>
            </a:r>
            <a:r>
              <a:rPr lang="en">
                <a:solidFill>
                  <a:srgbClr val="FF9800"/>
                </a:solidFill>
              </a:rPr>
              <a:t>comando</a:t>
            </a:r>
            <a:r>
              <a:rPr lang="en">
                <a:solidFill>
                  <a:srgbClr val="000000"/>
                </a:solidFill>
              </a:rPr>
              <a:t> de los cambios involucrados y protege las </a:t>
            </a:r>
            <a:r>
              <a:rPr lang="en">
                <a:solidFill>
                  <a:srgbClr val="FF0000"/>
                </a:solidFill>
              </a:rPr>
              <a:t>señales conflictivas</a:t>
            </a:r>
            <a:r>
              <a:rPr lang="en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254" name="Google Shape;2254;p5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2255" name="Google Shape;2255;p5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6" name="Google Shape;2256;p52"/>
          <p:cNvSpPr/>
          <p:nvPr/>
        </p:nvSpPr>
        <p:spPr>
          <a:xfrm>
            <a:off x="1807449" y="2648879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7" name="Google Shape;2257;p52"/>
          <p:cNvSpPr/>
          <p:nvPr/>
        </p:nvSpPr>
        <p:spPr>
          <a:xfrm>
            <a:off x="2644633" y="3936439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8" name="Google Shape;2258;p52"/>
          <p:cNvSpPr/>
          <p:nvPr/>
        </p:nvSpPr>
        <p:spPr>
          <a:xfrm>
            <a:off x="3265590" y="2648879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9" name="Google Shape;2259;p52"/>
          <p:cNvSpPr/>
          <p:nvPr/>
        </p:nvSpPr>
        <p:spPr>
          <a:xfrm>
            <a:off x="1807469" y="3936439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61" name="Google Shape;226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9590" y="3385815"/>
            <a:ext cx="2113198" cy="5065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2" name="Google Shape;2262;p52"/>
          <p:cNvGrpSpPr/>
          <p:nvPr/>
        </p:nvGrpSpPr>
        <p:grpSpPr>
          <a:xfrm>
            <a:off x="3717900" y="4478275"/>
            <a:ext cx="344100" cy="207300"/>
            <a:chOff x="5268400" y="4395650"/>
            <a:chExt cx="344100" cy="207300"/>
          </a:xfrm>
        </p:grpSpPr>
        <p:sp>
          <p:nvSpPr>
            <p:cNvPr id="2263" name="Google Shape;2263;p52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64" name="Google Shape;2264;p52"/>
            <p:cNvCxnSpPr>
              <a:stCxn id="2263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5" name="Google Shape;2265;p52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66" name="Google Shape;2266;p52"/>
          <p:cNvSpPr/>
          <p:nvPr/>
        </p:nvSpPr>
        <p:spPr>
          <a:xfrm rot="10800000">
            <a:off x="1960075" y="446012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67" name="Google Shape;2267;p52"/>
          <p:cNvCxnSpPr>
            <a:stCxn id="2266" idx="6"/>
          </p:cNvCxnSpPr>
          <p:nvPr/>
        </p:nvCxnSpPr>
        <p:spPr>
          <a:xfrm rot="10800000">
            <a:off x="1783675" y="453692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8" name="Google Shape;2268;p52"/>
          <p:cNvCxnSpPr/>
          <p:nvPr/>
        </p:nvCxnSpPr>
        <p:spPr>
          <a:xfrm flipH="1">
            <a:off x="1783250" y="442745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69" name="Google Shape;2269;p52"/>
          <p:cNvGrpSpPr/>
          <p:nvPr/>
        </p:nvGrpSpPr>
        <p:grpSpPr>
          <a:xfrm rot="10800000">
            <a:off x="1678900" y="4685575"/>
            <a:ext cx="344100" cy="207300"/>
            <a:chOff x="5268400" y="4395650"/>
            <a:chExt cx="344100" cy="207300"/>
          </a:xfrm>
        </p:grpSpPr>
        <p:sp>
          <p:nvSpPr>
            <p:cNvPr id="2270" name="Google Shape;2270;p52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71" name="Google Shape;2271;p52"/>
            <p:cNvCxnSpPr>
              <a:stCxn id="2270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2" name="Google Shape;2272;p52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73" name="Google Shape;2273;p52"/>
          <p:cNvGrpSpPr/>
          <p:nvPr/>
        </p:nvGrpSpPr>
        <p:grpSpPr>
          <a:xfrm>
            <a:off x="3758225" y="2325163"/>
            <a:ext cx="344100" cy="207300"/>
            <a:chOff x="5268400" y="4395650"/>
            <a:chExt cx="344100" cy="207300"/>
          </a:xfrm>
        </p:grpSpPr>
        <p:sp>
          <p:nvSpPr>
            <p:cNvPr id="2274" name="Google Shape;2274;p52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75" name="Google Shape;2275;p52"/>
            <p:cNvCxnSpPr>
              <a:stCxn id="2274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6" name="Google Shape;2276;p52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77" name="Google Shape;2277;p52"/>
          <p:cNvSpPr txBox="1"/>
          <p:nvPr/>
        </p:nvSpPr>
        <p:spPr>
          <a:xfrm>
            <a:off x="6448000" y="2095525"/>
            <a:ext cx="2657400" cy="12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Rutas:</a:t>
            </a:r>
            <a:r>
              <a:rPr lang="en"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Pedidas o canceladas desde la mesa de mando</a:t>
            </a:r>
            <a:endParaRPr/>
          </a:p>
        </p:txBody>
      </p:sp>
      <p:grpSp>
        <p:nvGrpSpPr>
          <p:cNvPr id="2278" name="Google Shape;2278;p52"/>
          <p:cNvGrpSpPr/>
          <p:nvPr/>
        </p:nvGrpSpPr>
        <p:grpSpPr>
          <a:xfrm rot="10800000">
            <a:off x="1807475" y="2258950"/>
            <a:ext cx="344100" cy="207300"/>
            <a:chOff x="5268400" y="4395650"/>
            <a:chExt cx="344100" cy="207300"/>
          </a:xfrm>
        </p:grpSpPr>
        <p:sp>
          <p:nvSpPr>
            <p:cNvPr id="2279" name="Google Shape;2279;p52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80" name="Google Shape;2280;p52"/>
            <p:cNvCxnSpPr>
              <a:stCxn id="2279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1" name="Google Shape;2281;p52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p53"/>
          <p:cNvSpPr/>
          <p:nvPr/>
        </p:nvSpPr>
        <p:spPr>
          <a:xfrm>
            <a:off x="5223701" y="3620275"/>
            <a:ext cx="1612800" cy="371100"/>
          </a:xfrm>
          <a:prstGeom prst="rect">
            <a:avLst/>
          </a:prstGeom>
          <a:solidFill>
            <a:srgbClr val="FF98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7" name="Google Shape;2287;p53"/>
          <p:cNvSpPr/>
          <p:nvPr/>
        </p:nvSpPr>
        <p:spPr>
          <a:xfrm>
            <a:off x="5216976" y="2332700"/>
            <a:ext cx="16128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8" name="Google Shape;2288;p53"/>
          <p:cNvSpPr/>
          <p:nvPr/>
        </p:nvSpPr>
        <p:spPr>
          <a:xfrm rot="2912505" flipH="1">
            <a:off x="7112725" y="3039616"/>
            <a:ext cx="1710081" cy="33363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9" name="Google Shape;2289;p5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Protección por aproximación</a:t>
            </a:r>
            <a:endParaRPr/>
          </a:p>
        </p:txBody>
      </p:sp>
      <p:sp>
        <p:nvSpPr>
          <p:cNvPr id="2296" name="Google Shape;2296;p53"/>
          <p:cNvSpPr txBox="1">
            <a:spLocks noGrp="1"/>
          </p:cNvSpPr>
          <p:nvPr>
            <p:ph type="body" idx="1"/>
          </p:nvPr>
        </p:nvSpPr>
        <p:spPr>
          <a:xfrm>
            <a:off x="228600" y="1466438"/>
            <a:ext cx="89154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Si el </a:t>
            </a:r>
            <a:r>
              <a:rPr lang="en">
                <a:solidFill>
                  <a:srgbClr val="C27BA0"/>
                </a:solidFill>
              </a:rPr>
              <a:t>sector de aproximación </a:t>
            </a:r>
            <a:r>
              <a:rPr lang="en">
                <a:solidFill>
                  <a:schemeClr val="dk1"/>
                </a:solidFill>
              </a:rPr>
              <a:t>está ocupado y la 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>
                <a:solidFill>
                  <a:srgbClr val="FF9800"/>
                </a:solidFill>
              </a:rPr>
              <a:t>ruta establecida </a:t>
            </a:r>
            <a:r>
              <a:rPr lang="en">
                <a:solidFill>
                  <a:srgbClr val="000000"/>
                </a:solidFill>
              </a:rPr>
              <a:t>es cancelada sin tiempo a frenar: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290" name="Google Shape;2290;p5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2291" name="Google Shape;2291;p53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2" name="Google Shape;2292;p53"/>
          <p:cNvSpPr/>
          <p:nvPr/>
        </p:nvSpPr>
        <p:spPr>
          <a:xfrm flipH="1">
            <a:off x="7647700" y="2332700"/>
            <a:ext cx="14874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3" name="Google Shape;2293;p53"/>
          <p:cNvSpPr/>
          <p:nvPr/>
        </p:nvSpPr>
        <p:spPr>
          <a:xfrm flipH="1">
            <a:off x="6810506" y="3620264"/>
            <a:ext cx="1457700" cy="371100"/>
          </a:xfrm>
          <a:prstGeom prst="rect">
            <a:avLst/>
          </a:prstGeom>
          <a:solidFill>
            <a:srgbClr val="93C47D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4" name="Google Shape;2294;p53"/>
          <p:cNvSpPr/>
          <p:nvPr/>
        </p:nvSpPr>
        <p:spPr>
          <a:xfrm flipH="1">
            <a:off x="6809949" y="2332704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5" name="Google Shape;2295;p53"/>
          <p:cNvSpPr/>
          <p:nvPr/>
        </p:nvSpPr>
        <p:spPr>
          <a:xfrm flipH="1">
            <a:off x="8268000" y="3620275"/>
            <a:ext cx="8760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97" name="Google Shape;229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303960" y="3157327"/>
            <a:ext cx="2113198" cy="5065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8" name="Google Shape;2298;p53"/>
          <p:cNvGrpSpPr/>
          <p:nvPr/>
        </p:nvGrpSpPr>
        <p:grpSpPr>
          <a:xfrm>
            <a:off x="4892700" y="4150075"/>
            <a:ext cx="344100" cy="207300"/>
            <a:chOff x="5268400" y="4395650"/>
            <a:chExt cx="344100" cy="207300"/>
          </a:xfrm>
        </p:grpSpPr>
        <p:sp>
          <p:nvSpPr>
            <p:cNvPr id="2299" name="Google Shape;2299;p53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00" name="Google Shape;2300;p53"/>
            <p:cNvCxnSpPr>
              <a:stCxn id="2299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1" name="Google Shape;2301;p53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02" name="Google Shape;2302;p53"/>
          <p:cNvSpPr/>
          <p:nvPr/>
        </p:nvSpPr>
        <p:spPr>
          <a:xfrm rot="10800000">
            <a:off x="3222525" y="41500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03" name="Google Shape;2303;p53"/>
          <p:cNvCxnSpPr>
            <a:stCxn id="2302" idx="6"/>
          </p:cNvCxnSpPr>
          <p:nvPr/>
        </p:nvCxnSpPr>
        <p:spPr>
          <a:xfrm rot="10800000">
            <a:off x="3046125" y="42268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4" name="Google Shape;2304;p53"/>
          <p:cNvCxnSpPr/>
          <p:nvPr/>
        </p:nvCxnSpPr>
        <p:spPr>
          <a:xfrm flipH="1">
            <a:off x="3045700" y="41174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05" name="Google Shape;2305;p53"/>
          <p:cNvGrpSpPr/>
          <p:nvPr/>
        </p:nvGrpSpPr>
        <p:grpSpPr>
          <a:xfrm rot="10800000">
            <a:off x="2941350" y="4375525"/>
            <a:ext cx="344100" cy="207300"/>
            <a:chOff x="5268400" y="4395650"/>
            <a:chExt cx="344100" cy="207300"/>
          </a:xfrm>
        </p:grpSpPr>
        <p:sp>
          <p:nvSpPr>
            <p:cNvPr id="2306" name="Google Shape;2306;p53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07" name="Google Shape;2307;p53"/>
            <p:cNvCxnSpPr>
              <a:stCxn id="2306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8" name="Google Shape;2308;p53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09" name="Google Shape;2309;p53"/>
          <p:cNvSpPr/>
          <p:nvPr/>
        </p:nvSpPr>
        <p:spPr>
          <a:xfrm>
            <a:off x="1463539" y="3620264"/>
            <a:ext cx="1457700" cy="371100"/>
          </a:xfrm>
          <a:prstGeom prst="rect">
            <a:avLst/>
          </a:prstGeom>
          <a:solidFill>
            <a:srgbClr val="C27BA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0" name="Google Shape;2310;p53"/>
          <p:cNvSpPr/>
          <p:nvPr/>
        </p:nvSpPr>
        <p:spPr>
          <a:xfrm rot="-2912505">
            <a:off x="3223933" y="3039604"/>
            <a:ext cx="1710081" cy="33363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1" name="Google Shape;2311;p53"/>
          <p:cNvSpPr/>
          <p:nvPr/>
        </p:nvSpPr>
        <p:spPr>
          <a:xfrm>
            <a:off x="2941349" y="2332691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2" name="Google Shape;2312;p53"/>
          <p:cNvSpPr/>
          <p:nvPr/>
        </p:nvSpPr>
        <p:spPr>
          <a:xfrm>
            <a:off x="3778533" y="3620252"/>
            <a:ext cx="1457700" cy="371100"/>
          </a:xfrm>
          <a:prstGeom prst="rect">
            <a:avLst/>
          </a:prstGeom>
          <a:solidFill>
            <a:srgbClr val="FF98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3" name="Google Shape;2313;p53"/>
          <p:cNvSpPr/>
          <p:nvPr/>
        </p:nvSpPr>
        <p:spPr>
          <a:xfrm>
            <a:off x="4399490" y="2332691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4" name="Google Shape;2314;p53"/>
          <p:cNvSpPr/>
          <p:nvPr/>
        </p:nvSpPr>
        <p:spPr>
          <a:xfrm>
            <a:off x="2941369" y="3620252"/>
            <a:ext cx="837300" cy="371100"/>
          </a:xfrm>
          <a:prstGeom prst="rect">
            <a:avLst/>
          </a:prstGeom>
          <a:solidFill>
            <a:srgbClr val="FF98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5" name="Google Shape;2315;p53"/>
          <p:cNvSpPr/>
          <p:nvPr/>
        </p:nvSpPr>
        <p:spPr>
          <a:xfrm>
            <a:off x="0" y="3620275"/>
            <a:ext cx="1443300" cy="371100"/>
          </a:xfrm>
          <a:prstGeom prst="rect">
            <a:avLst/>
          </a:prstGeom>
          <a:solidFill>
            <a:srgbClr val="FF00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16" name="Google Shape;2316;p53"/>
          <p:cNvGrpSpPr/>
          <p:nvPr/>
        </p:nvGrpSpPr>
        <p:grpSpPr>
          <a:xfrm rot="10800000">
            <a:off x="1496350" y="4117400"/>
            <a:ext cx="344100" cy="207300"/>
            <a:chOff x="5268400" y="4395650"/>
            <a:chExt cx="344100" cy="207300"/>
          </a:xfrm>
        </p:grpSpPr>
        <p:sp>
          <p:nvSpPr>
            <p:cNvPr id="2317" name="Google Shape;2317;p53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18" name="Google Shape;2318;p53"/>
            <p:cNvCxnSpPr>
              <a:stCxn id="2317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9" name="Google Shape;2319;p53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20" name="Google Shape;2320;p53"/>
          <p:cNvGrpSpPr/>
          <p:nvPr/>
        </p:nvGrpSpPr>
        <p:grpSpPr>
          <a:xfrm rot="10800000">
            <a:off x="6809975" y="4117400"/>
            <a:ext cx="344100" cy="207300"/>
            <a:chOff x="5268400" y="4395650"/>
            <a:chExt cx="344100" cy="207300"/>
          </a:xfrm>
        </p:grpSpPr>
        <p:sp>
          <p:nvSpPr>
            <p:cNvPr id="2321" name="Google Shape;2321;p53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22" name="Google Shape;2322;p53"/>
            <p:cNvCxnSpPr>
              <a:stCxn id="2321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3" name="Google Shape;2323;p53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24" name="Google Shape;2324;p53"/>
          <p:cNvSpPr/>
          <p:nvPr/>
        </p:nvSpPr>
        <p:spPr>
          <a:xfrm rot="10800000" flipH="1">
            <a:off x="8656525" y="40536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25" name="Google Shape;2325;p53"/>
          <p:cNvCxnSpPr>
            <a:stCxn id="2324" idx="6"/>
          </p:cNvCxnSpPr>
          <p:nvPr/>
        </p:nvCxnSpPr>
        <p:spPr>
          <a:xfrm rot="10800000" flipH="1">
            <a:off x="8824225" y="41304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6" name="Google Shape;2326;p53"/>
          <p:cNvCxnSpPr/>
          <p:nvPr/>
        </p:nvCxnSpPr>
        <p:spPr>
          <a:xfrm>
            <a:off x="8998350" y="40210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27" name="Google Shape;2327;p53"/>
          <p:cNvGrpSpPr/>
          <p:nvPr/>
        </p:nvGrpSpPr>
        <p:grpSpPr>
          <a:xfrm rot="10800000" flipH="1">
            <a:off x="8761300" y="4279125"/>
            <a:ext cx="344100" cy="207300"/>
            <a:chOff x="5268400" y="4395650"/>
            <a:chExt cx="344100" cy="207300"/>
          </a:xfrm>
        </p:grpSpPr>
        <p:sp>
          <p:nvSpPr>
            <p:cNvPr id="2328" name="Google Shape;2328;p53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29" name="Google Shape;2329;p53"/>
            <p:cNvCxnSpPr>
              <a:stCxn id="2328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0" name="Google Shape;2330;p53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p54"/>
          <p:cNvSpPr/>
          <p:nvPr/>
        </p:nvSpPr>
        <p:spPr>
          <a:xfrm>
            <a:off x="5223701" y="3620275"/>
            <a:ext cx="1612800" cy="371100"/>
          </a:xfrm>
          <a:prstGeom prst="rect">
            <a:avLst/>
          </a:prstGeom>
          <a:solidFill>
            <a:srgbClr val="FF98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6" name="Google Shape;2336;p54"/>
          <p:cNvSpPr/>
          <p:nvPr/>
        </p:nvSpPr>
        <p:spPr>
          <a:xfrm>
            <a:off x="5216976" y="2332700"/>
            <a:ext cx="16128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7" name="Google Shape;2337;p54"/>
          <p:cNvSpPr/>
          <p:nvPr/>
        </p:nvSpPr>
        <p:spPr>
          <a:xfrm rot="2912505" flipH="1">
            <a:off x="7112725" y="3039616"/>
            <a:ext cx="1710081" cy="33363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8" name="Google Shape;2338;p54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Protección por aproximación</a:t>
            </a:r>
            <a:endParaRPr/>
          </a:p>
        </p:txBody>
      </p:sp>
      <p:sp>
        <p:nvSpPr>
          <p:cNvPr id="2345" name="Google Shape;2345;p54"/>
          <p:cNvSpPr txBox="1">
            <a:spLocks noGrp="1"/>
          </p:cNvSpPr>
          <p:nvPr>
            <p:ph type="body" idx="1"/>
          </p:nvPr>
        </p:nvSpPr>
        <p:spPr>
          <a:xfrm>
            <a:off x="1038800" y="1466438"/>
            <a:ext cx="72294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La señal pasa a </a:t>
            </a:r>
            <a:r>
              <a:rPr lang="en">
                <a:solidFill>
                  <a:srgbClr val="FF0000"/>
                </a:solidFill>
              </a:rPr>
              <a:t>peligro</a:t>
            </a:r>
            <a:r>
              <a:rPr lang="en">
                <a:solidFill>
                  <a:srgbClr val="000000"/>
                </a:solidFill>
              </a:rPr>
              <a:t>, pero la </a:t>
            </a:r>
            <a:r>
              <a:rPr lang="en">
                <a:solidFill>
                  <a:srgbClr val="FF9800"/>
                </a:solidFill>
              </a:rPr>
              <a:t>ruta</a:t>
            </a:r>
            <a:r>
              <a:rPr lang="en">
                <a:solidFill>
                  <a:srgbClr val="000000"/>
                </a:solidFill>
              </a:rPr>
              <a:t> se mantiene protegida durante un tiempo de seguridad.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339" name="Google Shape;2339;p5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2340" name="Google Shape;2340;p54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1" name="Google Shape;2341;p54"/>
          <p:cNvSpPr/>
          <p:nvPr/>
        </p:nvSpPr>
        <p:spPr>
          <a:xfrm flipH="1">
            <a:off x="7647700" y="2332700"/>
            <a:ext cx="14874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54"/>
          <p:cNvSpPr/>
          <p:nvPr/>
        </p:nvSpPr>
        <p:spPr>
          <a:xfrm flipH="1">
            <a:off x="6810506" y="3620264"/>
            <a:ext cx="1457700" cy="371100"/>
          </a:xfrm>
          <a:prstGeom prst="rect">
            <a:avLst/>
          </a:prstGeom>
          <a:solidFill>
            <a:srgbClr val="93C47D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3" name="Google Shape;2343;p54"/>
          <p:cNvSpPr/>
          <p:nvPr/>
        </p:nvSpPr>
        <p:spPr>
          <a:xfrm flipH="1">
            <a:off x="6809949" y="2332704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4" name="Google Shape;2344;p54"/>
          <p:cNvSpPr/>
          <p:nvPr/>
        </p:nvSpPr>
        <p:spPr>
          <a:xfrm flipH="1">
            <a:off x="8268000" y="3620275"/>
            <a:ext cx="8760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46" name="Google Shape;234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303960" y="3157327"/>
            <a:ext cx="2113198" cy="5065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7" name="Google Shape;2347;p54"/>
          <p:cNvGrpSpPr/>
          <p:nvPr/>
        </p:nvGrpSpPr>
        <p:grpSpPr>
          <a:xfrm>
            <a:off x="4892700" y="4150075"/>
            <a:ext cx="344100" cy="207300"/>
            <a:chOff x="5268400" y="4395650"/>
            <a:chExt cx="344100" cy="207300"/>
          </a:xfrm>
        </p:grpSpPr>
        <p:sp>
          <p:nvSpPr>
            <p:cNvPr id="2348" name="Google Shape;2348;p54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49" name="Google Shape;2349;p54"/>
            <p:cNvCxnSpPr>
              <a:stCxn id="2348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0" name="Google Shape;2350;p54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51" name="Google Shape;2351;p54"/>
          <p:cNvSpPr/>
          <p:nvPr/>
        </p:nvSpPr>
        <p:spPr>
          <a:xfrm rot="10800000">
            <a:off x="3222525" y="41500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52" name="Google Shape;2352;p54"/>
          <p:cNvCxnSpPr>
            <a:stCxn id="2351" idx="6"/>
          </p:cNvCxnSpPr>
          <p:nvPr/>
        </p:nvCxnSpPr>
        <p:spPr>
          <a:xfrm rot="10800000">
            <a:off x="3046125" y="42268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53" name="Google Shape;2353;p54"/>
          <p:cNvCxnSpPr/>
          <p:nvPr/>
        </p:nvCxnSpPr>
        <p:spPr>
          <a:xfrm flipH="1">
            <a:off x="3045700" y="41174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54" name="Google Shape;2354;p54"/>
          <p:cNvGrpSpPr/>
          <p:nvPr/>
        </p:nvGrpSpPr>
        <p:grpSpPr>
          <a:xfrm rot="10800000">
            <a:off x="2941350" y="4375525"/>
            <a:ext cx="344100" cy="207300"/>
            <a:chOff x="5268400" y="4395650"/>
            <a:chExt cx="344100" cy="207300"/>
          </a:xfrm>
        </p:grpSpPr>
        <p:sp>
          <p:nvSpPr>
            <p:cNvPr id="2355" name="Google Shape;2355;p54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56" name="Google Shape;2356;p54"/>
            <p:cNvCxnSpPr>
              <a:stCxn id="2355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7" name="Google Shape;2357;p54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58" name="Google Shape;2358;p54"/>
          <p:cNvSpPr/>
          <p:nvPr/>
        </p:nvSpPr>
        <p:spPr>
          <a:xfrm>
            <a:off x="1463539" y="3620264"/>
            <a:ext cx="1457700" cy="371100"/>
          </a:xfrm>
          <a:prstGeom prst="rect">
            <a:avLst/>
          </a:prstGeom>
          <a:solidFill>
            <a:srgbClr val="C27BA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9" name="Google Shape;2359;p54"/>
          <p:cNvSpPr/>
          <p:nvPr/>
        </p:nvSpPr>
        <p:spPr>
          <a:xfrm rot="-2912505">
            <a:off x="3223933" y="3039604"/>
            <a:ext cx="1710081" cy="33363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0" name="Google Shape;2360;p54"/>
          <p:cNvSpPr/>
          <p:nvPr/>
        </p:nvSpPr>
        <p:spPr>
          <a:xfrm>
            <a:off x="2941349" y="2332691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1" name="Google Shape;2361;p54"/>
          <p:cNvSpPr/>
          <p:nvPr/>
        </p:nvSpPr>
        <p:spPr>
          <a:xfrm>
            <a:off x="3778533" y="3620252"/>
            <a:ext cx="1457700" cy="371100"/>
          </a:xfrm>
          <a:prstGeom prst="rect">
            <a:avLst/>
          </a:prstGeom>
          <a:solidFill>
            <a:srgbClr val="FF98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2" name="Google Shape;2362;p54"/>
          <p:cNvSpPr/>
          <p:nvPr/>
        </p:nvSpPr>
        <p:spPr>
          <a:xfrm>
            <a:off x="4399490" y="2332691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3" name="Google Shape;2363;p54"/>
          <p:cNvSpPr/>
          <p:nvPr/>
        </p:nvSpPr>
        <p:spPr>
          <a:xfrm>
            <a:off x="2941369" y="3620252"/>
            <a:ext cx="837300" cy="371100"/>
          </a:xfrm>
          <a:prstGeom prst="rect">
            <a:avLst/>
          </a:prstGeom>
          <a:solidFill>
            <a:srgbClr val="FF98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4" name="Google Shape;2364;p54"/>
          <p:cNvSpPr/>
          <p:nvPr/>
        </p:nvSpPr>
        <p:spPr>
          <a:xfrm>
            <a:off x="0" y="3620275"/>
            <a:ext cx="1443300" cy="371100"/>
          </a:xfrm>
          <a:prstGeom prst="rect">
            <a:avLst/>
          </a:prstGeom>
          <a:solidFill>
            <a:srgbClr val="FF00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5" name="Google Shape;2365;p54"/>
          <p:cNvGrpSpPr/>
          <p:nvPr/>
        </p:nvGrpSpPr>
        <p:grpSpPr>
          <a:xfrm rot="10800000">
            <a:off x="1496350" y="4117400"/>
            <a:ext cx="344100" cy="207300"/>
            <a:chOff x="5268400" y="4395650"/>
            <a:chExt cx="344100" cy="207300"/>
          </a:xfrm>
        </p:grpSpPr>
        <p:sp>
          <p:nvSpPr>
            <p:cNvPr id="2366" name="Google Shape;2366;p54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67" name="Google Shape;2367;p54"/>
            <p:cNvCxnSpPr>
              <a:stCxn id="2366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8" name="Google Shape;2368;p54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69" name="Google Shape;2369;p54"/>
          <p:cNvGrpSpPr/>
          <p:nvPr/>
        </p:nvGrpSpPr>
        <p:grpSpPr>
          <a:xfrm rot="10800000">
            <a:off x="6809975" y="4117400"/>
            <a:ext cx="344100" cy="207300"/>
            <a:chOff x="5268400" y="4395650"/>
            <a:chExt cx="344100" cy="207300"/>
          </a:xfrm>
        </p:grpSpPr>
        <p:sp>
          <p:nvSpPr>
            <p:cNvPr id="2370" name="Google Shape;2370;p54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71" name="Google Shape;2371;p54"/>
            <p:cNvCxnSpPr>
              <a:stCxn id="2370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2" name="Google Shape;2372;p54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73" name="Google Shape;2373;p54"/>
          <p:cNvSpPr/>
          <p:nvPr/>
        </p:nvSpPr>
        <p:spPr>
          <a:xfrm rot="10800000" flipH="1">
            <a:off x="8656525" y="40536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74" name="Google Shape;2374;p54"/>
          <p:cNvCxnSpPr>
            <a:stCxn id="2373" idx="6"/>
          </p:cNvCxnSpPr>
          <p:nvPr/>
        </p:nvCxnSpPr>
        <p:spPr>
          <a:xfrm rot="10800000" flipH="1">
            <a:off x="8824225" y="41304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75" name="Google Shape;2375;p54"/>
          <p:cNvCxnSpPr/>
          <p:nvPr/>
        </p:nvCxnSpPr>
        <p:spPr>
          <a:xfrm>
            <a:off x="8998350" y="40210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6" name="Google Shape;2376;p54"/>
          <p:cNvGrpSpPr/>
          <p:nvPr/>
        </p:nvGrpSpPr>
        <p:grpSpPr>
          <a:xfrm rot="10800000" flipH="1">
            <a:off x="8761300" y="4279125"/>
            <a:ext cx="344100" cy="207300"/>
            <a:chOff x="5268400" y="4395650"/>
            <a:chExt cx="344100" cy="207300"/>
          </a:xfrm>
        </p:grpSpPr>
        <p:sp>
          <p:nvSpPr>
            <p:cNvPr id="2377" name="Google Shape;2377;p54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78" name="Google Shape;2378;p54"/>
            <p:cNvCxnSpPr>
              <a:stCxn id="2377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9" name="Google Shape;2379;p54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20" name="Google Shape;220;p16"/>
          <p:cNvSpPr txBox="1">
            <a:spLocks noGrp="1"/>
          </p:cNvSpPr>
          <p:nvPr>
            <p:ph type="ctrTitle" idx="4294967295"/>
          </p:nvPr>
        </p:nvSpPr>
        <p:spPr>
          <a:xfrm>
            <a:off x="1397729" y="442261"/>
            <a:ext cx="3941618" cy="6234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3F5378"/>
                </a:solidFill>
              </a:rPr>
              <a:t>Mg. Ing. Martin N. Menendez</a:t>
            </a:r>
            <a:endParaRPr sz="2400" dirty="0">
              <a:solidFill>
                <a:srgbClr val="3F5378"/>
              </a:solidFill>
            </a:endParaRPr>
          </a:p>
        </p:txBody>
      </p:sp>
      <p:sp>
        <p:nvSpPr>
          <p:cNvPr id="222" name="Google Shape;222;p16"/>
          <p:cNvSpPr txBox="1">
            <a:spLocks noGrp="1"/>
          </p:cNvSpPr>
          <p:nvPr>
            <p:ph type="body" idx="4294967295"/>
          </p:nvPr>
        </p:nvSpPr>
        <p:spPr>
          <a:xfrm>
            <a:off x="0" y="838201"/>
            <a:ext cx="6835775" cy="41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Sistema contador de pasajeros en tiempo real mediante el procesamiento de beacons WiFi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Córdoba, Argentina. (2018).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Diseño de un sistema crítico de enclavamiento ferroviario implementado mediante FPGA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Rosario, Argentina. (2019).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Generación automática de modelos y código para sistemas electrónicos de enclavamiento ferroviario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Rosario, Argentina. (2019).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/>
              </a:rPr>
              <a:t>FPGA implementation of a critical railway interlocking system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Latin America Transactions, Vol. 18, No. 2, pp. 288-294. (2020).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/>
              </a:rPr>
              <a:t>Automatización del análisis y la generación de código de sistemas de enclavamiento en FPGA’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Modalidad virtual. (2020).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7"/>
              </a:rPr>
              <a:t>Modelling, Simulation and Code Generation for Electronic Railway Interlocking Systems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Latin America Transactions, Vol. 19, No. 1, pp. 155-162. (2021)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‘Automatic generation of VHDL code for a railway interlocking system’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International Journal of Embedded Systems. (2021)</a:t>
            </a:r>
          </a:p>
          <a:p>
            <a:pPr indent="-298450">
              <a:lnSpc>
                <a:spcPct val="115000"/>
              </a:lnSpc>
              <a:spcBef>
                <a:spcPts val="0"/>
              </a:spcBef>
              <a:buSzPts val="1100"/>
              <a:buFont typeface="Roboto"/>
              <a:buChar char="▰"/>
            </a:pP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-US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An XSLT-Based Proposal to Ease Embedded Critical Systems Tools Implementation, Verification, Validation, Testing, and Certification Efforts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</a:t>
            </a:r>
            <a:r>
              <a:rPr lang="en-AU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embedded systems letters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(2022)</a:t>
            </a:r>
          </a:p>
          <a:p>
            <a:pPr indent="-298450">
              <a:lnSpc>
                <a:spcPct val="115000"/>
              </a:lnSpc>
              <a:spcBef>
                <a:spcPts val="0"/>
              </a:spcBef>
              <a:buSzPts val="1100"/>
              <a:buFont typeface="Roboto"/>
              <a:buChar char="▰"/>
            </a:pPr>
            <a:r>
              <a:rPr lang="en-US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‘Automatic Railway Signaling Generation for Railways Systems Described on Railway Markup Language (</a:t>
            </a:r>
            <a:r>
              <a:rPr lang="en-US" sz="1100" b="1" dirty="0" err="1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railML</a:t>
            </a:r>
            <a:r>
              <a:rPr lang="en-US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)’</a:t>
            </a:r>
            <a:r>
              <a:rPr lang="en-US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Transactions on Intelligent Transportation. (2023)</a:t>
            </a:r>
            <a:endParaRPr lang="en-US" sz="1100" u="sng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endParaRPr sz="1100" u="sng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0275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Papers publicados</a:t>
            </a:r>
            <a:endParaRPr dirty="0"/>
          </a:p>
        </p:txBody>
      </p:sp>
      <p:pic>
        <p:nvPicPr>
          <p:cNvPr id="223" name="Google Shape;223;p16"/>
          <p:cNvPicPr preferRelativeResize="0"/>
          <p:nvPr/>
        </p:nvPicPr>
        <p:blipFill rotWithShape="1">
          <a:blip r:embed="rId8">
            <a:alphaModFix/>
          </a:blip>
          <a:srcRect l="10953" t="5761" r="14686" b="48652"/>
          <a:stretch/>
        </p:blipFill>
        <p:spPr>
          <a:xfrm>
            <a:off x="6737075" y="338350"/>
            <a:ext cx="1657352" cy="1524004"/>
          </a:xfrm>
          <a:prstGeom prst="rect">
            <a:avLst/>
          </a:prstGeom>
          <a:noFill/>
          <a:ln w="38100" cap="flat" cmpd="dbl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55"/>
          <p:cNvSpPr/>
          <p:nvPr/>
        </p:nvSpPr>
        <p:spPr>
          <a:xfrm>
            <a:off x="5223701" y="3620275"/>
            <a:ext cx="1612800" cy="3711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5" name="Google Shape;2385;p55"/>
          <p:cNvSpPr/>
          <p:nvPr/>
        </p:nvSpPr>
        <p:spPr>
          <a:xfrm>
            <a:off x="5216976" y="2332700"/>
            <a:ext cx="16128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6" name="Google Shape;2386;p55"/>
          <p:cNvSpPr/>
          <p:nvPr/>
        </p:nvSpPr>
        <p:spPr>
          <a:xfrm rot="2912505" flipH="1">
            <a:off x="7112725" y="3039616"/>
            <a:ext cx="1710081" cy="33363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7" name="Google Shape;2387;p5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Protección por aproximación</a:t>
            </a:r>
            <a:endParaRPr/>
          </a:p>
        </p:txBody>
      </p:sp>
      <p:sp>
        <p:nvSpPr>
          <p:cNvPr id="2394" name="Google Shape;2394;p55"/>
          <p:cNvSpPr txBox="1">
            <a:spLocks noGrp="1"/>
          </p:cNvSpPr>
          <p:nvPr>
            <p:ph type="body" idx="1"/>
          </p:nvPr>
        </p:nvSpPr>
        <p:spPr>
          <a:xfrm>
            <a:off x="1038800" y="1466438"/>
            <a:ext cx="72294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Si el tren se detiene en el </a:t>
            </a:r>
            <a:r>
              <a:rPr lang="en">
                <a:solidFill>
                  <a:srgbClr val="C27BA0"/>
                </a:solidFill>
              </a:rPr>
              <a:t>sector</a:t>
            </a:r>
            <a:r>
              <a:rPr lang="en">
                <a:solidFill>
                  <a:srgbClr val="000000"/>
                </a:solidFill>
              </a:rPr>
              <a:t>, cuando transcurre el tiempo de protección se libera la ruta.</a:t>
            </a:r>
            <a:r>
              <a:rPr lang="en">
                <a:solidFill>
                  <a:srgbClr val="C27BA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388" name="Google Shape;2388;p5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2389" name="Google Shape;2389;p55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0" name="Google Shape;2390;p55"/>
          <p:cNvSpPr/>
          <p:nvPr/>
        </p:nvSpPr>
        <p:spPr>
          <a:xfrm flipH="1">
            <a:off x="7647700" y="2332700"/>
            <a:ext cx="14874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1" name="Google Shape;2391;p55"/>
          <p:cNvSpPr/>
          <p:nvPr/>
        </p:nvSpPr>
        <p:spPr>
          <a:xfrm flipH="1">
            <a:off x="6810506" y="3620264"/>
            <a:ext cx="1457700" cy="3711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2" name="Google Shape;2392;p55"/>
          <p:cNvSpPr/>
          <p:nvPr/>
        </p:nvSpPr>
        <p:spPr>
          <a:xfrm flipH="1">
            <a:off x="6809949" y="2332704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3" name="Google Shape;2393;p55"/>
          <p:cNvSpPr/>
          <p:nvPr/>
        </p:nvSpPr>
        <p:spPr>
          <a:xfrm flipH="1">
            <a:off x="8268000" y="3620275"/>
            <a:ext cx="8760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95" name="Google Shape;239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21040" y="3113727"/>
            <a:ext cx="2113198" cy="5065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6" name="Google Shape;2396;p55"/>
          <p:cNvGrpSpPr/>
          <p:nvPr/>
        </p:nvGrpSpPr>
        <p:grpSpPr>
          <a:xfrm>
            <a:off x="4892700" y="4150075"/>
            <a:ext cx="344100" cy="207300"/>
            <a:chOff x="5268400" y="4395650"/>
            <a:chExt cx="344100" cy="207300"/>
          </a:xfrm>
        </p:grpSpPr>
        <p:sp>
          <p:nvSpPr>
            <p:cNvPr id="2397" name="Google Shape;2397;p55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98" name="Google Shape;2398;p55"/>
            <p:cNvCxnSpPr>
              <a:stCxn id="2397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9" name="Google Shape;2399;p55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00" name="Google Shape;2400;p55"/>
          <p:cNvSpPr/>
          <p:nvPr/>
        </p:nvSpPr>
        <p:spPr>
          <a:xfrm rot="10800000">
            <a:off x="3222525" y="41500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01" name="Google Shape;2401;p55"/>
          <p:cNvCxnSpPr>
            <a:stCxn id="2400" idx="6"/>
          </p:cNvCxnSpPr>
          <p:nvPr/>
        </p:nvCxnSpPr>
        <p:spPr>
          <a:xfrm rot="10800000">
            <a:off x="3046125" y="42268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2" name="Google Shape;2402;p55"/>
          <p:cNvCxnSpPr/>
          <p:nvPr/>
        </p:nvCxnSpPr>
        <p:spPr>
          <a:xfrm flipH="1">
            <a:off x="3045700" y="41174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03" name="Google Shape;2403;p55"/>
          <p:cNvGrpSpPr/>
          <p:nvPr/>
        </p:nvGrpSpPr>
        <p:grpSpPr>
          <a:xfrm rot="10800000">
            <a:off x="2941350" y="4375525"/>
            <a:ext cx="344100" cy="207300"/>
            <a:chOff x="5268400" y="4395650"/>
            <a:chExt cx="344100" cy="207300"/>
          </a:xfrm>
        </p:grpSpPr>
        <p:sp>
          <p:nvSpPr>
            <p:cNvPr id="2404" name="Google Shape;2404;p55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05" name="Google Shape;2405;p55"/>
            <p:cNvCxnSpPr>
              <a:stCxn id="2404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6" name="Google Shape;2406;p55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07" name="Google Shape;2407;p55"/>
          <p:cNvSpPr/>
          <p:nvPr/>
        </p:nvSpPr>
        <p:spPr>
          <a:xfrm>
            <a:off x="1463539" y="3620264"/>
            <a:ext cx="1457700" cy="371100"/>
          </a:xfrm>
          <a:prstGeom prst="rect">
            <a:avLst/>
          </a:prstGeom>
          <a:solidFill>
            <a:srgbClr val="C27BA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8" name="Google Shape;2408;p55"/>
          <p:cNvSpPr/>
          <p:nvPr/>
        </p:nvSpPr>
        <p:spPr>
          <a:xfrm rot="-2912505">
            <a:off x="3220571" y="3039604"/>
            <a:ext cx="1710081" cy="33363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9" name="Google Shape;2409;p55"/>
          <p:cNvSpPr/>
          <p:nvPr/>
        </p:nvSpPr>
        <p:spPr>
          <a:xfrm>
            <a:off x="2941349" y="2332691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0" name="Google Shape;2410;p55"/>
          <p:cNvSpPr/>
          <p:nvPr/>
        </p:nvSpPr>
        <p:spPr>
          <a:xfrm>
            <a:off x="3778533" y="3620252"/>
            <a:ext cx="1457700" cy="3711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1" name="Google Shape;2411;p55"/>
          <p:cNvSpPr/>
          <p:nvPr/>
        </p:nvSpPr>
        <p:spPr>
          <a:xfrm>
            <a:off x="4399490" y="2332691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2" name="Google Shape;2412;p55"/>
          <p:cNvSpPr/>
          <p:nvPr/>
        </p:nvSpPr>
        <p:spPr>
          <a:xfrm>
            <a:off x="2941369" y="3620252"/>
            <a:ext cx="837300" cy="3711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3" name="Google Shape;2413;p55"/>
          <p:cNvSpPr/>
          <p:nvPr/>
        </p:nvSpPr>
        <p:spPr>
          <a:xfrm>
            <a:off x="0" y="3620275"/>
            <a:ext cx="1443300" cy="371100"/>
          </a:xfrm>
          <a:prstGeom prst="rect">
            <a:avLst/>
          </a:prstGeom>
          <a:solidFill>
            <a:srgbClr val="FF00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4" name="Google Shape;2414;p55"/>
          <p:cNvGrpSpPr/>
          <p:nvPr/>
        </p:nvGrpSpPr>
        <p:grpSpPr>
          <a:xfrm rot="10800000">
            <a:off x="1496350" y="4117400"/>
            <a:ext cx="344100" cy="207300"/>
            <a:chOff x="5268400" y="4395650"/>
            <a:chExt cx="344100" cy="207300"/>
          </a:xfrm>
        </p:grpSpPr>
        <p:sp>
          <p:nvSpPr>
            <p:cNvPr id="2415" name="Google Shape;2415;p55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16" name="Google Shape;2416;p55"/>
            <p:cNvCxnSpPr>
              <a:stCxn id="2415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7" name="Google Shape;2417;p55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18" name="Google Shape;2418;p55"/>
          <p:cNvGrpSpPr/>
          <p:nvPr/>
        </p:nvGrpSpPr>
        <p:grpSpPr>
          <a:xfrm rot="10800000">
            <a:off x="6809975" y="4117400"/>
            <a:ext cx="344100" cy="207300"/>
            <a:chOff x="5268400" y="4395650"/>
            <a:chExt cx="344100" cy="207300"/>
          </a:xfrm>
        </p:grpSpPr>
        <p:sp>
          <p:nvSpPr>
            <p:cNvPr id="2419" name="Google Shape;2419;p55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20" name="Google Shape;2420;p55"/>
            <p:cNvCxnSpPr>
              <a:stCxn id="2419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1" name="Google Shape;2421;p55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22" name="Google Shape;2422;p55"/>
          <p:cNvSpPr/>
          <p:nvPr/>
        </p:nvSpPr>
        <p:spPr>
          <a:xfrm rot="10800000" flipH="1">
            <a:off x="8656525" y="40536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23" name="Google Shape;2423;p55"/>
          <p:cNvCxnSpPr>
            <a:stCxn id="2422" idx="6"/>
          </p:cNvCxnSpPr>
          <p:nvPr/>
        </p:nvCxnSpPr>
        <p:spPr>
          <a:xfrm rot="10800000" flipH="1">
            <a:off x="8824225" y="41304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24" name="Google Shape;2424;p55"/>
          <p:cNvCxnSpPr/>
          <p:nvPr/>
        </p:nvCxnSpPr>
        <p:spPr>
          <a:xfrm>
            <a:off x="8998350" y="40210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25" name="Google Shape;2425;p55"/>
          <p:cNvGrpSpPr/>
          <p:nvPr/>
        </p:nvGrpSpPr>
        <p:grpSpPr>
          <a:xfrm rot="10800000" flipH="1">
            <a:off x="8761300" y="4279125"/>
            <a:ext cx="344100" cy="207300"/>
            <a:chOff x="5268400" y="4395650"/>
            <a:chExt cx="344100" cy="207300"/>
          </a:xfrm>
        </p:grpSpPr>
        <p:sp>
          <p:nvSpPr>
            <p:cNvPr id="2426" name="Google Shape;2426;p55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27" name="Google Shape;2427;p55"/>
            <p:cNvCxnSpPr>
              <a:stCxn id="2426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8" name="Google Shape;2428;p55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p56"/>
          <p:cNvSpPr/>
          <p:nvPr/>
        </p:nvSpPr>
        <p:spPr>
          <a:xfrm>
            <a:off x="5223701" y="3620275"/>
            <a:ext cx="1612800" cy="371100"/>
          </a:xfrm>
          <a:prstGeom prst="rect">
            <a:avLst/>
          </a:prstGeom>
          <a:solidFill>
            <a:srgbClr val="FF98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4" name="Google Shape;2434;p56"/>
          <p:cNvSpPr/>
          <p:nvPr/>
        </p:nvSpPr>
        <p:spPr>
          <a:xfrm>
            <a:off x="5216976" y="2332700"/>
            <a:ext cx="16128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5" name="Google Shape;2435;p56"/>
          <p:cNvSpPr/>
          <p:nvPr/>
        </p:nvSpPr>
        <p:spPr>
          <a:xfrm rot="2912505" flipH="1">
            <a:off x="7112725" y="3039616"/>
            <a:ext cx="1710081" cy="33363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6" name="Google Shape;2436;p5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Protección por aproximación</a:t>
            </a:r>
            <a:endParaRPr/>
          </a:p>
        </p:txBody>
      </p:sp>
      <p:sp>
        <p:nvSpPr>
          <p:cNvPr id="2443" name="Google Shape;2443;p56"/>
          <p:cNvSpPr txBox="1">
            <a:spLocks noGrp="1"/>
          </p:cNvSpPr>
          <p:nvPr>
            <p:ph type="body" idx="1"/>
          </p:nvPr>
        </p:nvSpPr>
        <p:spPr>
          <a:xfrm>
            <a:off x="1038800" y="1466438"/>
            <a:ext cx="72294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Pero si paso la </a:t>
            </a:r>
            <a:r>
              <a:rPr lang="en">
                <a:solidFill>
                  <a:srgbClr val="FF0000"/>
                </a:solidFill>
              </a:rPr>
              <a:t>señal</a:t>
            </a:r>
            <a:r>
              <a:rPr lang="en">
                <a:solidFill>
                  <a:schemeClr val="dk1"/>
                </a:solidFill>
              </a:rPr>
              <a:t>, la </a:t>
            </a:r>
            <a:r>
              <a:rPr lang="en">
                <a:solidFill>
                  <a:srgbClr val="FF9800"/>
                </a:solidFill>
              </a:rPr>
              <a:t>ruta</a:t>
            </a:r>
            <a:r>
              <a:rPr lang="en">
                <a:solidFill>
                  <a:schemeClr val="dk1"/>
                </a:solidFill>
              </a:rPr>
              <a:t> se mantiene protegida hasta que termine de circular la formación.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37" name="Google Shape;2437;p5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2438" name="Google Shape;2438;p56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9" name="Google Shape;2439;p56"/>
          <p:cNvSpPr/>
          <p:nvPr/>
        </p:nvSpPr>
        <p:spPr>
          <a:xfrm flipH="1">
            <a:off x="7647700" y="2332700"/>
            <a:ext cx="14874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0" name="Google Shape;2440;p56"/>
          <p:cNvSpPr/>
          <p:nvPr/>
        </p:nvSpPr>
        <p:spPr>
          <a:xfrm flipH="1">
            <a:off x="6810506" y="3620264"/>
            <a:ext cx="1457700" cy="371100"/>
          </a:xfrm>
          <a:prstGeom prst="rect">
            <a:avLst/>
          </a:prstGeom>
          <a:solidFill>
            <a:srgbClr val="93C47D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1" name="Google Shape;2441;p56"/>
          <p:cNvSpPr/>
          <p:nvPr/>
        </p:nvSpPr>
        <p:spPr>
          <a:xfrm flipH="1">
            <a:off x="6809949" y="2332704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2" name="Google Shape;2442;p56"/>
          <p:cNvSpPr/>
          <p:nvPr/>
        </p:nvSpPr>
        <p:spPr>
          <a:xfrm flipH="1">
            <a:off x="8268000" y="3620275"/>
            <a:ext cx="8760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44" name="Google Shape;244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443290" y="3113727"/>
            <a:ext cx="2113198" cy="5065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45" name="Google Shape;2445;p56"/>
          <p:cNvGrpSpPr/>
          <p:nvPr/>
        </p:nvGrpSpPr>
        <p:grpSpPr>
          <a:xfrm>
            <a:off x="4892700" y="4150075"/>
            <a:ext cx="344100" cy="207300"/>
            <a:chOff x="5268400" y="4395650"/>
            <a:chExt cx="344100" cy="207300"/>
          </a:xfrm>
        </p:grpSpPr>
        <p:sp>
          <p:nvSpPr>
            <p:cNvPr id="2446" name="Google Shape;2446;p56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47" name="Google Shape;2447;p56"/>
            <p:cNvCxnSpPr>
              <a:stCxn id="2446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8" name="Google Shape;2448;p56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49" name="Google Shape;2449;p56"/>
          <p:cNvSpPr/>
          <p:nvPr/>
        </p:nvSpPr>
        <p:spPr>
          <a:xfrm rot="10800000">
            <a:off x="3222525" y="41500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50" name="Google Shape;2450;p56"/>
          <p:cNvCxnSpPr>
            <a:stCxn id="2449" idx="6"/>
          </p:cNvCxnSpPr>
          <p:nvPr/>
        </p:nvCxnSpPr>
        <p:spPr>
          <a:xfrm rot="10800000">
            <a:off x="3046125" y="42268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51" name="Google Shape;2451;p56"/>
          <p:cNvCxnSpPr/>
          <p:nvPr/>
        </p:nvCxnSpPr>
        <p:spPr>
          <a:xfrm flipH="1">
            <a:off x="3045700" y="41174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52" name="Google Shape;2452;p56"/>
          <p:cNvGrpSpPr/>
          <p:nvPr/>
        </p:nvGrpSpPr>
        <p:grpSpPr>
          <a:xfrm rot="10800000">
            <a:off x="2941350" y="4375525"/>
            <a:ext cx="344100" cy="207300"/>
            <a:chOff x="5268400" y="4395650"/>
            <a:chExt cx="344100" cy="207300"/>
          </a:xfrm>
        </p:grpSpPr>
        <p:sp>
          <p:nvSpPr>
            <p:cNvPr id="2453" name="Google Shape;2453;p56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54" name="Google Shape;2454;p56"/>
            <p:cNvCxnSpPr>
              <a:stCxn id="2453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5" name="Google Shape;2455;p56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56" name="Google Shape;2456;p56"/>
          <p:cNvSpPr/>
          <p:nvPr/>
        </p:nvSpPr>
        <p:spPr>
          <a:xfrm>
            <a:off x="1463539" y="3620264"/>
            <a:ext cx="1457700" cy="371100"/>
          </a:xfrm>
          <a:prstGeom prst="rect">
            <a:avLst/>
          </a:prstGeom>
          <a:solidFill>
            <a:srgbClr val="C27BA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7" name="Google Shape;2457;p56"/>
          <p:cNvSpPr/>
          <p:nvPr/>
        </p:nvSpPr>
        <p:spPr>
          <a:xfrm rot="-2912505">
            <a:off x="3223933" y="3039604"/>
            <a:ext cx="1710081" cy="33363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8" name="Google Shape;2458;p56"/>
          <p:cNvSpPr/>
          <p:nvPr/>
        </p:nvSpPr>
        <p:spPr>
          <a:xfrm>
            <a:off x="2941349" y="2332691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56"/>
          <p:cNvSpPr/>
          <p:nvPr/>
        </p:nvSpPr>
        <p:spPr>
          <a:xfrm>
            <a:off x="3778533" y="3620252"/>
            <a:ext cx="1457700" cy="371100"/>
          </a:xfrm>
          <a:prstGeom prst="rect">
            <a:avLst/>
          </a:prstGeom>
          <a:solidFill>
            <a:srgbClr val="FF98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0" name="Google Shape;2460;p56"/>
          <p:cNvSpPr/>
          <p:nvPr/>
        </p:nvSpPr>
        <p:spPr>
          <a:xfrm>
            <a:off x="4399490" y="2332691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1" name="Google Shape;2461;p56"/>
          <p:cNvSpPr/>
          <p:nvPr/>
        </p:nvSpPr>
        <p:spPr>
          <a:xfrm>
            <a:off x="2941369" y="3620252"/>
            <a:ext cx="837300" cy="371100"/>
          </a:xfrm>
          <a:prstGeom prst="rect">
            <a:avLst/>
          </a:prstGeom>
          <a:solidFill>
            <a:srgbClr val="FF98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2" name="Google Shape;2462;p56"/>
          <p:cNvSpPr/>
          <p:nvPr/>
        </p:nvSpPr>
        <p:spPr>
          <a:xfrm>
            <a:off x="0" y="3620275"/>
            <a:ext cx="1443300" cy="371100"/>
          </a:xfrm>
          <a:prstGeom prst="rect">
            <a:avLst/>
          </a:prstGeom>
          <a:solidFill>
            <a:srgbClr val="FF00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3" name="Google Shape;2463;p56"/>
          <p:cNvGrpSpPr/>
          <p:nvPr/>
        </p:nvGrpSpPr>
        <p:grpSpPr>
          <a:xfrm rot="10800000">
            <a:off x="1496350" y="4117400"/>
            <a:ext cx="344100" cy="207300"/>
            <a:chOff x="5268400" y="4395650"/>
            <a:chExt cx="344100" cy="207300"/>
          </a:xfrm>
        </p:grpSpPr>
        <p:sp>
          <p:nvSpPr>
            <p:cNvPr id="2464" name="Google Shape;2464;p56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65" name="Google Shape;2465;p56"/>
            <p:cNvCxnSpPr>
              <a:stCxn id="2464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6" name="Google Shape;2466;p56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67" name="Google Shape;2467;p56"/>
          <p:cNvGrpSpPr/>
          <p:nvPr/>
        </p:nvGrpSpPr>
        <p:grpSpPr>
          <a:xfrm rot="10800000">
            <a:off x="6809975" y="4117400"/>
            <a:ext cx="344100" cy="207300"/>
            <a:chOff x="5268400" y="4395650"/>
            <a:chExt cx="344100" cy="207300"/>
          </a:xfrm>
        </p:grpSpPr>
        <p:sp>
          <p:nvSpPr>
            <p:cNvPr id="2468" name="Google Shape;2468;p56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69" name="Google Shape;2469;p56"/>
            <p:cNvCxnSpPr>
              <a:stCxn id="2468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0" name="Google Shape;2470;p56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71" name="Google Shape;2471;p56"/>
          <p:cNvSpPr/>
          <p:nvPr/>
        </p:nvSpPr>
        <p:spPr>
          <a:xfrm rot="10800000" flipH="1">
            <a:off x="8656525" y="40536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72" name="Google Shape;2472;p56"/>
          <p:cNvCxnSpPr>
            <a:stCxn id="2471" idx="6"/>
          </p:cNvCxnSpPr>
          <p:nvPr/>
        </p:nvCxnSpPr>
        <p:spPr>
          <a:xfrm rot="10800000" flipH="1">
            <a:off x="8824225" y="41304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3" name="Google Shape;2473;p56"/>
          <p:cNvCxnSpPr/>
          <p:nvPr/>
        </p:nvCxnSpPr>
        <p:spPr>
          <a:xfrm>
            <a:off x="8998350" y="40210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74" name="Google Shape;2474;p56"/>
          <p:cNvGrpSpPr/>
          <p:nvPr/>
        </p:nvGrpSpPr>
        <p:grpSpPr>
          <a:xfrm rot="10800000" flipH="1">
            <a:off x="8761300" y="4279125"/>
            <a:ext cx="344100" cy="207300"/>
            <a:chOff x="5268400" y="4395650"/>
            <a:chExt cx="344100" cy="207300"/>
          </a:xfrm>
        </p:grpSpPr>
        <p:sp>
          <p:nvSpPr>
            <p:cNvPr id="2475" name="Google Shape;2475;p56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76" name="Google Shape;2476;p56"/>
            <p:cNvCxnSpPr>
              <a:stCxn id="2475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7" name="Google Shape;2477;p56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" name="Google Shape;2482;p57"/>
          <p:cNvSpPr/>
          <p:nvPr/>
        </p:nvSpPr>
        <p:spPr>
          <a:xfrm>
            <a:off x="5223701" y="3620275"/>
            <a:ext cx="1612800" cy="371100"/>
          </a:xfrm>
          <a:prstGeom prst="rect">
            <a:avLst/>
          </a:prstGeom>
          <a:solidFill>
            <a:srgbClr val="FF98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3" name="Google Shape;2483;p57"/>
          <p:cNvSpPr/>
          <p:nvPr/>
        </p:nvSpPr>
        <p:spPr>
          <a:xfrm>
            <a:off x="5216976" y="2332700"/>
            <a:ext cx="16128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4" name="Google Shape;2484;p57"/>
          <p:cNvSpPr/>
          <p:nvPr/>
        </p:nvSpPr>
        <p:spPr>
          <a:xfrm rot="2912505" flipH="1">
            <a:off x="7112725" y="3039616"/>
            <a:ext cx="1710081" cy="333636"/>
          </a:xfrm>
          <a:prstGeom prst="rect">
            <a:avLst/>
          </a:prstGeom>
          <a:solidFill>
            <a:srgbClr val="FF0000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5" name="Google Shape;2485;p5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Protección por solape</a:t>
            </a:r>
            <a:endParaRPr/>
          </a:p>
        </p:txBody>
      </p:sp>
      <p:sp>
        <p:nvSpPr>
          <p:cNvPr id="2492" name="Google Shape;2492;p57"/>
          <p:cNvSpPr txBox="1">
            <a:spLocks noGrp="1"/>
          </p:cNvSpPr>
          <p:nvPr>
            <p:ph type="body" idx="1"/>
          </p:nvPr>
        </p:nvSpPr>
        <p:spPr>
          <a:xfrm>
            <a:off x="142875" y="1433300"/>
            <a:ext cx="8962500" cy="5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Protegen al tren de la eventualidad de no frenar en la señal de destino, </a:t>
            </a:r>
            <a:r>
              <a:rPr lang="en">
                <a:solidFill>
                  <a:srgbClr val="FF0000"/>
                </a:solidFill>
              </a:rPr>
              <a:t>bloqueando</a:t>
            </a:r>
            <a:r>
              <a:rPr lang="en">
                <a:solidFill>
                  <a:schemeClr val="dk1"/>
                </a:solidFill>
              </a:rPr>
              <a:t> los cambios siguientes y las </a:t>
            </a:r>
            <a:r>
              <a:rPr lang="en">
                <a:solidFill>
                  <a:srgbClr val="FF0000"/>
                </a:solidFill>
              </a:rPr>
              <a:t>señales conflictivas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486" name="Google Shape;2486;p5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2487" name="Google Shape;2487;p57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8" name="Google Shape;2488;p57"/>
          <p:cNvSpPr/>
          <p:nvPr/>
        </p:nvSpPr>
        <p:spPr>
          <a:xfrm flipH="1">
            <a:off x="7647700" y="2332700"/>
            <a:ext cx="14874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9" name="Google Shape;2489;p57"/>
          <p:cNvSpPr/>
          <p:nvPr/>
        </p:nvSpPr>
        <p:spPr>
          <a:xfrm flipH="1">
            <a:off x="6810506" y="3620264"/>
            <a:ext cx="1457700" cy="371100"/>
          </a:xfrm>
          <a:prstGeom prst="rect">
            <a:avLst/>
          </a:prstGeom>
          <a:solidFill>
            <a:srgbClr val="93C47D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0" name="Google Shape;2490;p57"/>
          <p:cNvSpPr/>
          <p:nvPr/>
        </p:nvSpPr>
        <p:spPr>
          <a:xfrm flipH="1">
            <a:off x="6809949" y="2332704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1" name="Google Shape;2491;p57"/>
          <p:cNvSpPr/>
          <p:nvPr/>
        </p:nvSpPr>
        <p:spPr>
          <a:xfrm flipH="1">
            <a:off x="8268000" y="3620275"/>
            <a:ext cx="8760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93" name="Google Shape;249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443290" y="3113727"/>
            <a:ext cx="2113198" cy="5065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94" name="Google Shape;2494;p57"/>
          <p:cNvGrpSpPr/>
          <p:nvPr/>
        </p:nvGrpSpPr>
        <p:grpSpPr>
          <a:xfrm>
            <a:off x="4892700" y="4150075"/>
            <a:ext cx="344100" cy="207300"/>
            <a:chOff x="5268400" y="4395650"/>
            <a:chExt cx="344100" cy="207300"/>
          </a:xfrm>
        </p:grpSpPr>
        <p:sp>
          <p:nvSpPr>
            <p:cNvPr id="2495" name="Google Shape;2495;p57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96" name="Google Shape;2496;p57"/>
            <p:cNvCxnSpPr>
              <a:stCxn id="2495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7" name="Google Shape;2497;p57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98" name="Google Shape;2498;p57"/>
          <p:cNvSpPr/>
          <p:nvPr/>
        </p:nvSpPr>
        <p:spPr>
          <a:xfrm rot="10800000">
            <a:off x="3222525" y="41500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99" name="Google Shape;2499;p57"/>
          <p:cNvCxnSpPr>
            <a:stCxn id="2498" idx="6"/>
          </p:cNvCxnSpPr>
          <p:nvPr/>
        </p:nvCxnSpPr>
        <p:spPr>
          <a:xfrm rot="10800000">
            <a:off x="3046125" y="42268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0" name="Google Shape;2500;p57"/>
          <p:cNvCxnSpPr/>
          <p:nvPr/>
        </p:nvCxnSpPr>
        <p:spPr>
          <a:xfrm flipH="1">
            <a:off x="3045700" y="41174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01" name="Google Shape;2501;p57"/>
          <p:cNvGrpSpPr/>
          <p:nvPr/>
        </p:nvGrpSpPr>
        <p:grpSpPr>
          <a:xfrm rot="10800000">
            <a:off x="2941350" y="4375525"/>
            <a:ext cx="344100" cy="207300"/>
            <a:chOff x="5268400" y="4395650"/>
            <a:chExt cx="344100" cy="207300"/>
          </a:xfrm>
        </p:grpSpPr>
        <p:sp>
          <p:nvSpPr>
            <p:cNvPr id="2502" name="Google Shape;2502;p57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03" name="Google Shape;2503;p57"/>
            <p:cNvCxnSpPr>
              <a:stCxn id="2502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4" name="Google Shape;2504;p57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05" name="Google Shape;2505;p57"/>
          <p:cNvSpPr/>
          <p:nvPr/>
        </p:nvSpPr>
        <p:spPr>
          <a:xfrm>
            <a:off x="1463539" y="3620264"/>
            <a:ext cx="1457700" cy="371100"/>
          </a:xfrm>
          <a:prstGeom prst="rect">
            <a:avLst/>
          </a:prstGeom>
          <a:solidFill>
            <a:srgbClr val="C27BA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6" name="Google Shape;2506;p57"/>
          <p:cNvSpPr/>
          <p:nvPr/>
        </p:nvSpPr>
        <p:spPr>
          <a:xfrm rot="-2912505">
            <a:off x="3223933" y="3039604"/>
            <a:ext cx="1710081" cy="33363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7" name="Google Shape;2507;p57"/>
          <p:cNvSpPr/>
          <p:nvPr/>
        </p:nvSpPr>
        <p:spPr>
          <a:xfrm>
            <a:off x="2941349" y="2332691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2508;p57"/>
          <p:cNvSpPr/>
          <p:nvPr/>
        </p:nvSpPr>
        <p:spPr>
          <a:xfrm>
            <a:off x="3778533" y="3620252"/>
            <a:ext cx="1457700" cy="371100"/>
          </a:xfrm>
          <a:prstGeom prst="rect">
            <a:avLst/>
          </a:prstGeom>
          <a:solidFill>
            <a:srgbClr val="FF98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9" name="Google Shape;2509;p57"/>
          <p:cNvSpPr/>
          <p:nvPr/>
        </p:nvSpPr>
        <p:spPr>
          <a:xfrm>
            <a:off x="4399490" y="2332691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0" name="Google Shape;2510;p57"/>
          <p:cNvSpPr/>
          <p:nvPr/>
        </p:nvSpPr>
        <p:spPr>
          <a:xfrm>
            <a:off x="2941369" y="3620252"/>
            <a:ext cx="837300" cy="371100"/>
          </a:xfrm>
          <a:prstGeom prst="rect">
            <a:avLst/>
          </a:prstGeom>
          <a:solidFill>
            <a:srgbClr val="FF98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1" name="Google Shape;2511;p57"/>
          <p:cNvSpPr/>
          <p:nvPr/>
        </p:nvSpPr>
        <p:spPr>
          <a:xfrm>
            <a:off x="0" y="3620275"/>
            <a:ext cx="1443300" cy="371100"/>
          </a:xfrm>
          <a:prstGeom prst="rect">
            <a:avLst/>
          </a:prstGeom>
          <a:solidFill>
            <a:srgbClr val="FF00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12" name="Google Shape;2512;p57"/>
          <p:cNvGrpSpPr/>
          <p:nvPr/>
        </p:nvGrpSpPr>
        <p:grpSpPr>
          <a:xfrm rot="10800000">
            <a:off x="1496350" y="4117400"/>
            <a:ext cx="344100" cy="207300"/>
            <a:chOff x="5268400" y="4395650"/>
            <a:chExt cx="344100" cy="207300"/>
          </a:xfrm>
        </p:grpSpPr>
        <p:sp>
          <p:nvSpPr>
            <p:cNvPr id="2513" name="Google Shape;2513;p57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14" name="Google Shape;2514;p57"/>
            <p:cNvCxnSpPr>
              <a:stCxn id="2513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5" name="Google Shape;2515;p57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16" name="Google Shape;2516;p57"/>
          <p:cNvGrpSpPr/>
          <p:nvPr/>
        </p:nvGrpSpPr>
        <p:grpSpPr>
          <a:xfrm rot="10800000">
            <a:off x="6809975" y="4117400"/>
            <a:ext cx="344100" cy="207300"/>
            <a:chOff x="5268400" y="4395650"/>
            <a:chExt cx="344100" cy="207300"/>
          </a:xfrm>
        </p:grpSpPr>
        <p:sp>
          <p:nvSpPr>
            <p:cNvPr id="2517" name="Google Shape;2517;p57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18" name="Google Shape;2518;p57"/>
            <p:cNvCxnSpPr>
              <a:stCxn id="2517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9" name="Google Shape;2519;p57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20" name="Google Shape;2520;p57"/>
          <p:cNvSpPr/>
          <p:nvPr/>
        </p:nvSpPr>
        <p:spPr>
          <a:xfrm rot="10800000" flipH="1">
            <a:off x="8656525" y="40536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21" name="Google Shape;2521;p57"/>
          <p:cNvCxnSpPr>
            <a:stCxn id="2520" idx="6"/>
          </p:cNvCxnSpPr>
          <p:nvPr/>
        </p:nvCxnSpPr>
        <p:spPr>
          <a:xfrm rot="10800000" flipH="1">
            <a:off x="8824225" y="41304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2" name="Google Shape;2522;p57"/>
          <p:cNvCxnSpPr/>
          <p:nvPr/>
        </p:nvCxnSpPr>
        <p:spPr>
          <a:xfrm>
            <a:off x="8998350" y="40210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23" name="Google Shape;2523;p57"/>
          <p:cNvGrpSpPr/>
          <p:nvPr/>
        </p:nvGrpSpPr>
        <p:grpSpPr>
          <a:xfrm rot="10800000" flipH="1">
            <a:off x="8761300" y="4279125"/>
            <a:ext cx="344100" cy="207300"/>
            <a:chOff x="5268400" y="4395650"/>
            <a:chExt cx="344100" cy="207300"/>
          </a:xfrm>
        </p:grpSpPr>
        <p:sp>
          <p:nvSpPr>
            <p:cNvPr id="2524" name="Google Shape;2524;p57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25" name="Google Shape;2525;p57"/>
            <p:cNvCxnSpPr>
              <a:stCxn id="2524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6" name="Google Shape;2526;p57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27" name="Google Shape;2527;p57"/>
          <p:cNvGrpSpPr/>
          <p:nvPr/>
        </p:nvGrpSpPr>
        <p:grpSpPr>
          <a:xfrm rot="10800000">
            <a:off x="6809975" y="2025200"/>
            <a:ext cx="344100" cy="207300"/>
            <a:chOff x="5268400" y="4395650"/>
            <a:chExt cx="344100" cy="207300"/>
          </a:xfrm>
        </p:grpSpPr>
        <p:sp>
          <p:nvSpPr>
            <p:cNvPr id="2528" name="Google Shape;2528;p57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29" name="Google Shape;2529;p57"/>
            <p:cNvCxnSpPr>
              <a:stCxn id="2528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0" name="Google Shape;2530;p57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p58"/>
          <p:cNvSpPr/>
          <p:nvPr/>
        </p:nvSpPr>
        <p:spPr>
          <a:xfrm>
            <a:off x="5223701" y="3620275"/>
            <a:ext cx="1612800" cy="371100"/>
          </a:xfrm>
          <a:prstGeom prst="rect">
            <a:avLst/>
          </a:prstGeom>
          <a:solidFill>
            <a:srgbClr val="FFE599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6" name="Google Shape;2536;p58"/>
          <p:cNvSpPr/>
          <p:nvPr/>
        </p:nvSpPr>
        <p:spPr>
          <a:xfrm>
            <a:off x="5216976" y="2332700"/>
            <a:ext cx="16128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7" name="Google Shape;2537;p58"/>
          <p:cNvSpPr/>
          <p:nvPr/>
        </p:nvSpPr>
        <p:spPr>
          <a:xfrm rot="2912505" flipH="1">
            <a:off x="7112725" y="3039616"/>
            <a:ext cx="1710081" cy="333636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8" name="Google Shape;2538;p5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Liberación secuencial</a:t>
            </a:r>
            <a:endParaRPr/>
          </a:p>
        </p:txBody>
      </p:sp>
      <p:sp>
        <p:nvSpPr>
          <p:cNvPr id="2545" name="Google Shape;2545;p58"/>
          <p:cNvSpPr txBox="1">
            <a:spLocks noGrp="1"/>
          </p:cNvSpPr>
          <p:nvPr>
            <p:ph type="body" idx="1"/>
          </p:nvPr>
        </p:nvSpPr>
        <p:spPr>
          <a:xfrm>
            <a:off x="142875" y="1433300"/>
            <a:ext cx="8962500" cy="5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Al circular el tren, los cambios se van liberando tras su paso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539" name="Google Shape;2539;p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2540" name="Google Shape;2540;p58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1" name="Google Shape;2541;p58"/>
          <p:cNvSpPr/>
          <p:nvPr/>
        </p:nvSpPr>
        <p:spPr>
          <a:xfrm flipH="1">
            <a:off x="7647700" y="2332700"/>
            <a:ext cx="14874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2" name="Google Shape;2542;p58"/>
          <p:cNvSpPr/>
          <p:nvPr/>
        </p:nvSpPr>
        <p:spPr>
          <a:xfrm flipH="1">
            <a:off x="6810506" y="3620264"/>
            <a:ext cx="1457700" cy="371100"/>
          </a:xfrm>
          <a:prstGeom prst="rect">
            <a:avLst/>
          </a:prstGeom>
          <a:solidFill>
            <a:srgbClr val="93C47D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3" name="Google Shape;2543;p58"/>
          <p:cNvSpPr/>
          <p:nvPr/>
        </p:nvSpPr>
        <p:spPr>
          <a:xfrm flipH="1">
            <a:off x="6809949" y="2332704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4" name="Google Shape;2544;p58"/>
          <p:cNvSpPr/>
          <p:nvPr/>
        </p:nvSpPr>
        <p:spPr>
          <a:xfrm flipH="1">
            <a:off x="8268000" y="3620275"/>
            <a:ext cx="876000" cy="371100"/>
          </a:xfrm>
          <a:prstGeom prst="rect">
            <a:avLst/>
          </a:prstGeom>
          <a:solidFill>
            <a:srgbClr val="93C47D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46" name="Google Shape;254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70798" y="3113700"/>
            <a:ext cx="1558050" cy="506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7" name="Google Shape;2547;p58"/>
          <p:cNvGrpSpPr/>
          <p:nvPr/>
        </p:nvGrpSpPr>
        <p:grpSpPr>
          <a:xfrm>
            <a:off x="4892700" y="4150075"/>
            <a:ext cx="344100" cy="207300"/>
            <a:chOff x="5268400" y="4395650"/>
            <a:chExt cx="344100" cy="207300"/>
          </a:xfrm>
        </p:grpSpPr>
        <p:sp>
          <p:nvSpPr>
            <p:cNvPr id="2548" name="Google Shape;2548;p58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49" name="Google Shape;2549;p58"/>
            <p:cNvCxnSpPr>
              <a:stCxn id="2548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0" name="Google Shape;2550;p58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51" name="Google Shape;2551;p58"/>
          <p:cNvSpPr/>
          <p:nvPr/>
        </p:nvSpPr>
        <p:spPr>
          <a:xfrm rot="10800000">
            <a:off x="3222525" y="41500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52" name="Google Shape;2552;p58"/>
          <p:cNvCxnSpPr>
            <a:stCxn id="2551" idx="6"/>
          </p:cNvCxnSpPr>
          <p:nvPr/>
        </p:nvCxnSpPr>
        <p:spPr>
          <a:xfrm rot="10800000">
            <a:off x="3046125" y="42268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53" name="Google Shape;2553;p58"/>
          <p:cNvCxnSpPr/>
          <p:nvPr/>
        </p:nvCxnSpPr>
        <p:spPr>
          <a:xfrm flipH="1">
            <a:off x="3045700" y="41174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54" name="Google Shape;2554;p58"/>
          <p:cNvGrpSpPr/>
          <p:nvPr/>
        </p:nvGrpSpPr>
        <p:grpSpPr>
          <a:xfrm rot="10800000">
            <a:off x="2941350" y="4375525"/>
            <a:ext cx="344100" cy="207300"/>
            <a:chOff x="5268400" y="4395650"/>
            <a:chExt cx="344100" cy="207300"/>
          </a:xfrm>
        </p:grpSpPr>
        <p:sp>
          <p:nvSpPr>
            <p:cNvPr id="2555" name="Google Shape;2555;p58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56" name="Google Shape;2556;p58"/>
            <p:cNvCxnSpPr>
              <a:stCxn id="2555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7" name="Google Shape;2557;p58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58" name="Google Shape;2558;p58"/>
          <p:cNvSpPr/>
          <p:nvPr/>
        </p:nvSpPr>
        <p:spPr>
          <a:xfrm>
            <a:off x="1476550" y="3620250"/>
            <a:ext cx="1457700" cy="371100"/>
          </a:xfrm>
          <a:prstGeom prst="rect">
            <a:avLst/>
          </a:prstGeom>
          <a:solidFill>
            <a:srgbClr val="FF00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9" name="Google Shape;2559;p58"/>
          <p:cNvSpPr/>
          <p:nvPr/>
        </p:nvSpPr>
        <p:spPr>
          <a:xfrm rot="-2912505">
            <a:off x="3223933" y="3039604"/>
            <a:ext cx="1710081" cy="333636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0" name="Google Shape;2560;p58"/>
          <p:cNvSpPr/>
          <p:nvPr/>
        </p:nvSpPr>
        <p:spPr>
          <a:xfrm>
            <a:off x="2941349" y="2332691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1" name="Google Shape;2561;p58"/>
          <p:cNvSpPr/>
          <p:nvPr/>
        </p:nvSpPr>
        <p:spPr>
          <a:xfrm>
            <a:off x="3778533" y="3620252"/>
            <a:ext cx="1457700" cy="371100"/>
          </a:xfrm>
          <a:prstGeom prst="rect">
            <a:avLst/>
          </a:prstGeom>
          <a:solidFill>
            <a:srgbClr val="FFE599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2" name="Google Shape;2562;p58"/>
          <p:cNvSpPr/>
          <p:nvPr/>
        </p:nvSpPr>
        <p:spPr>
          <a:xfrm>
            <a:off x="4399490" y="2332691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3" name="Google Shape;2563;p58"/>
          <p:cNvSpPr/>
          <p:nvPr/>
        </p:nvSpPr>
        <p:spPr>
          <a:xfrm>
            <a:off x="2941369" y="3620252"/>
            <a:ext cx="837300" cy="371100"/>
          </a:xfrm>
          <a:prstGeom prst="rect">
            <a:avLst/>
          </a:prstGeom>
          <a:solidFill>
            <a:srgbClr val="FFE599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4" name="Google Shape;2564;p58"/>
          <p:cNvSpPr/>
          <p:nvPr/>
        </p:nvSpPr>
        <p:spPr>
          <a:xfrm>
            <a:off x="-17975" y="3620250"/>
            <a:ext cx="1487400" cy="371100"/>
          </a:xfrm>
          <a:prstGeom prst="rect">
            <a:avLst/>
          </a:prstGeom>
          <a:solidFill>
            <a:srgbClr val="FF00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5" name="Google Shape;2565;p58"/>
          <p:cNvGrpSpPr/>
          <p:nvPr/>
        </p:nvGrpSpPr>
        <p:grpSpPr>
          <a:xfrm rot="10800000">
            <a:off x="1496350" y="4117400"/>
            <a:ext cx="344100" cy="207300"/>
            <a:chOff x="5268400" y="4395650"/>
            <a:chExt cx="344100" cy="207300"/>
          </a:xfrm>
        </p:grpSpPr>
        <p:sp>
          <p:nvSpPr>
            <p:cNvPr id="2566" name="Google Shape;2566;p58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67" name="Google Shape;2567;p58"/>
            <p:cNvCxnSpPr>
              <a:stCxn id="2566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8" name="Google Shape;2568;p58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69" name="Google Shape;2569;p58"/>
          <p:cNvGrpSpPr/>
          <p:nvPr/>
        </p:nvGrpSpPr>
        <p:grpSpPr>
          <a:xfrm rot="10800000">
            <a:off x="6809975" y="4117400"/>
            <a:ext cx="344100" cy="207300"/>
            <a:chOff x="5268400" y="4395650"/>
            <a:chExt cx="344100" cy="207300"/>
          </a:xfrm>
        </p:grpSpPr>
        <p:sp>
          <p:nvSpPr>
            <p:cNvPr id="2570" name="Google Shape;2570;p58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71" name="Google Shape;2571;p58"/>
            <p:cNvCxnSpPr>
              <a:stCxn id="2570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2" name="Google Shape;2572;p58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73" name="Google Shape;2573;p58"/>
          <p:cNvSpPr/>
          <p:nvPr/>
        </p:nvSpPr>
        <p:spPr>
          <a:xfrm rot="10800000" flipH="1">
            <a:off x="8656525" y="40536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74" name="Google Shape;2574;p58"/>
          <p:cNvCxnSpPr>
            <a:stCxn id="2573" idx="6"/>
          </p:cNvCxnSpPr>
          <p:nvPr/>
        </p:nvCxnSpPr>
        <p:spPr>
          <a:xfrm rot="10800000" flipH="1">
            <a:off x="8824225" y="41304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75" name="Google Shape;2575;p58"/>
          <p:cNvCxnSpPr/>
          <p:nvPr/>
        </p:nvCxnSpPr>
        <p:spPr>
          <a:xfrm>
            <a:off x="8998350" y="40210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76" name="Google Shape;2576;p58"/>
          <p:cNvGrpSpPr/>
          <p:nvPr/>
        </p:nvGrpSpPr>
        <p:grpSpPr>
          <a:xfrm rot="10800000" flipH="1">
            <a:off x="8761300" y="4279125"/>
            <a:ext cx="344100" cy="207300"/>
            <a:chOff x="5268400" y="4395650"/>
            <a:chExt cx="344100" cy="207300"/>
          </a:xfrm>
        </p:grpSpPr>
        <p:sp>
          <p:nvSpPr>
            <p:cNvPr id="2577" name="Google Shape;2577;p58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78" name="Google Shape;2578;p58"/>
            <p:cNvCxnSpPr>
              <a:stCxn id="2577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9" name="Google Shape;2579;p58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80" name="Google Shape;2580;p58"/>
          <p:cNvGrpSpPr/>
          <p:nvPr/>
        </p:nvGrpSpPr>
        <p:grpSpPr>
          <a:xfrm rot="10800000">
            <a:off x="6809975" y="2025200"/>
            <a:ext cx="344100" cy="207300"/>
            <a:chOff x="5268400" y="4395650"/>
            <a:chExt cx="344100" cy="207300"/>
          </a:xfrm>
        </p:grpSpPr>
        <p:sp>
          <p:nvSpPr>
            <p:cNvPr id="2581" name="Google Shape;2581;p58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82" name="Google Shape;2582;p58"/>
            <p:cNvCxnSpPr>
              <a:stCxn id="2581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3" name="Google Shape;2583;p58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59"/>
          <p:cNvSpPr/>
          <p:nvPr/>
        </p:nvSpPr>
        <p:spPr>
          <a:xfrm>
            <a:off x="5223701" y="3620275"/>
            <a:ext cx="1612800" cy="371100"/>
          </a:xfrm>
          <a:prstGeom prst="rect">
            <a:avLst/>
          </a:prstGeom>
          <a:solidFill>
            <a:srgbClr val="FFE599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9" name="Google Shape;2589;p59"/>
          <p:cNvSpPr/>
          <p:nvPr/>
        </p:nvSpPr>
        <p:spPr>
          <a:xfrm>
            <a:off x="5216976" y="2332700"/>
            <a:ext cx="16128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0" name="Google Shape;2590;p59"/>
          <p:cNvSpPr/>
          <p:nvPr/>
        </p:nvSpPr>
        <p:spPr>
          <a:xfrm rot="2912505" flipH="1">
            <a:off x="7112725" y="3039616"/>
            <a:ext cx="1710081" cy="333636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1" name="Google Shape;2591;p59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Liberación secuencial</a:t>
            </a:r>
            <a:endParaRPr/>
          </a:p>
        </p:txBody>
      </p:sp>
      <p:sp>
        <p:nvSpPr>
          <p:cNvPr id="2598" name="Google Shape;2598;p59"/>
          <p:cNvSpPr txBox="1">
            <a:spLocks noGrp="1"/>
          </p:cNvSpPr>
          <p:nvPr>
            <p:ph type="body" idx="1"/>
          </p:nvPr>
        </p:nvSpPr>
        <p:spPr>
          <a:xfrm>
            <a:off x="142875" y="1433300"/>
            <a:ext cx="8962500" cy="5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Al circular el tren, los cambios se van liberando tras su paso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592" name="Google Shape;2592;p5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2593" name="Google Shape;2593;p59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59"/>
          <p:cNvSpPr/>
          <p:nvPr/>
        </p:nvSpPr>
        <p:spPr>
          <a:xfrm flipH="1">
            <a:off x="7647700" y="2332700"/>
            <a:ext cx="14874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5" name="Google Shape;2595;p59"/>
          <p:cNvSpPr/>
          <p:nvPr/>
        </p:nvSpPr>
        <p:spPr>
          <a:xfrm flipH="1">
            <a:off x="6810506" y="3620264"/>
            <a:ext cx="1457700" cy="371100"/>
          </a:xfrm>
          <a:prstGeom prst="rect">
            <a:avLst/>
          </a:prstGeom>
          <a:solidFill>
            <a:srgbClr val="93C47D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6" name="Google Shape;2596;p59"/>
          <p:cNvSpPr/>
          <p:nvPr/>
        </p:nvSpPr>
        <p:spPr>
          <a:xfrm flipH="1">
            <a:off x="6809949" y="2332704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7" name="Google Shape;2597;p59"/>
          <p:cNvSpPr/>
          <p:nvPr/>
        </p:nvSpPr>
        <p:spPr>
          <a:xfrm flipH="1">
            <a:off x="8268000" y="3620275"/>
            <a:ext cx="876000" cy="371100"/>
          </a:xfrm>
          <a:prstGeom prst="rect">
            <a:avLst/>
          </a:prstGeom>
          <a:solidFill>
            <a:srgbClr val="93C47D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9" name="Google Shape;2599;p59"/>
          <p:cNvGrpSpPr/>
          <p:nvPr/>
        </p:nvGrpSpPr>
        <p:grpSpPr>
          <a:xfrm>
            <a:off x="4892700" y="4150075"/>
            <a:ext cx="344100" cy="207300"/>
            <a:chOff x="5268400" y="4395650"/>
            <a:chExt cx="344100" cy="207300"/>
          </a:xfrm>
        </p:grpSpPr>
        <p:sp>
          <p:nvSpPr>
            <p:cNvPr id="2600" name="Google Shape;2600;p59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01" name="Google Shape;2601;p59"/>
            <p:cNvCxnSpPr>
              <a:stCxn id="2600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2" name="Google Shape;2602;p59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03" name="Google Shape;2603;p59"/>
          <p:cNvSpPr/>
          <p:nvPr/>
        </p:nvSpPr>
        <p:spPr>
          <a:xfrm rot="10800000">
            <a:off x="3222525" y="41500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04" name="Google Shape;2604;p59"/>
          <p:cNvCxnSpPr>
            <a:stCxn id="2603" idx="6"/>
          </p:cNvCxnSpPr>
          <p:nvPr/>
        </p:nvCxnSpPr>
        <p:spPr>
          <a:xfrm rot="10800000">
            <a:off x="3046125" y="42268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5" name="Google Shape;2605;p59"/>
          <p:cNvCxnSpPr/>
          <p:nvPr/>
        </p:nvCxnSpPr>
        <p:spPr>
          <a:xfrm flipH="1">
            <a:off x="3045700" y="41174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06" name="Google Shape;2606;p59"/>
          <p:cNvGrpSpPr/>
          <p:nvPr/>
        </p:nvGrpSpPr>
        <p:grpSpPr>
          <a:xfrm rot="10800000">
            <a:off x="2941350" y="4375525"/>
            <a:ext cx="344100" cy="207300"/>
            <a:chOff x="5268400" y="4395650"/>
            <a:chExt cx="344100" cy="207300"/>
          </a:xfrm>
        </p:grpSpPr>
        <p:sp>
          <p:nvSpPr>
            <p:cNvPr id="2607" name="Google Shape;2607;p59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08" name="Google Shape;2608;p59"/>
            <p:cNvCxnSpPr>
              <a:stCxn id="2607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9" name="Google Shape;2609;p59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10" name="Google Shape;2610;p59"/>
          <p:cNvSpPr/>
          <p:nvPr/>
        </p:nvSpPr>
        <p:spPr>
          <a:xfrm>
            <a:off x="1476550" y="3620250"/>
            <a:ext cx="1457700" cy="371100"/>
          </a:xfrm>
          <a:prstGeom prst="rect">
            <a:avLst/>
          </a:prstGeom>
          <a:solidFill>
            <a:srgbClr val="FF00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1" name="Google Shape;2611;p59"/>
          <p:cNvSpPr/>
          <p:nvPr/>
        </p:nvSpPr>
        <p:spPr>
          <a:xfrm rot="-2912505">
            <a:off x="3223933" y="3039604"/>
            <a:ext cx="1710081" cy="333636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2" name="Google Shape;2612;p59"/>
          <p:cNvSpPr/>
          <p:nvPr/>
        </p:nvSpPr>
        <p:spPr>
          <a:xfrm>
            <a:off x="2941349" y="2332691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3" name="Google Shape;2613;p59"/>
          <p:cNvSpPr/>
          <p:nvPr/>
        </p:nvSpPr>
        <p:spPr>
          <a:xfrm>
            <a:off x="3778533" y="3620252"/>
            <a:ext cx="1457700" cy="371100"/>
          </a:xfrm>
          <a:prstGeom prst="rect">
            <a:avLst/>
          </a:prstGeom>
          <a:solidFill>
            <a:srgbClr val="FF00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4" name="Google Shape;2614;p59"/>
          <p:cNvSpPr/>
          <p:nvPr/>
        </p:nvSpPr>
        <p:spPr>
          <a:xfrm>
            <a:off x="4399490" y="2332691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5" name="Google Shape;2615;p59"/>
          <p:cNvSpPr/>
          <p:nvPr/>
        </p:nvSpPr>
        <p:spPr>
          <a:xfrm>
            <a:off x="2941369" y="3620252"/>
            <a:ext cx="837300" cy="371100"/>
          </a:xfrm>
          <a:prstGeom prst="rect">
            <a:avLst/>
          </a:prstGeom>
          <a:solidFill>
            <a:srgbClr val="FF00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6" name="Google Shape;2616;p59"/>
          <p:cNvSpPr/>
          <p:nvPr/>
        </p:nvSpPr>
        <p:spPr>
          <a:xfrm>
            <a:off x="-17975" y="3620250"/>
            <a:ext cx="1487400" cy="3711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7" name="Google Shape;2617;p59"/>
          <p:cNvGrpSpPr/>
          <p:nvPr/>
        </p:nvGrpSpPr>
        <p:grpSpPr>
          <a:xfrm rot="10800000">
            <a:off x="1496350" y="4117400"/>
            <a:ext cx="344100" cy="207300"/>
            <a:chOff x="5268400" y="4395650"/>
            <a:chExt cx="344100" cy="207300"/>
          </a:xfrm>
        </p:grpSpPr>
        <p:sp>
          <p:nvSpPr>
            <p:cNvPr id="2618" name="Google Shape;2618;p59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19" name="Google Shape;2619;p59"/>
            <p:cNvCxnSpPr>
              <a:stCxn id="2618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0" name="Google Shape;2620;p59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21" name="Google Shape;2621;p59"/>
          <p:cNvGrpSpPr/>
          <p:nvPr/>
        </p:nvGrpSpPr>
        <p:grpSpPr>
          <a:xfrm rot="10800000">
            <a:off x="6809975" y="4117400"/>
            <a:ext cx="344100" cy="207300"/>
            <a:chOff x="5268400" y="4395650"/>
            <a:chExt cx="344100" cy="207300"/>
          </a:xfrm>
        </p:grpSpPr>
        <p:sp>
          <p:nvSpPr>
            <p:cNvPr id="2622" name="Google Shape;2622;p59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23" name="Google Shape;2623;p59"/>
            <p:cNvCxnSpPr>
              <a:stCxn id="2622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4" name="Google Shape;2624;p59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25" name="Google Shape;2625;p59"/>
          <p:cNvSpPr/>
          <p:nvPr/>
        </p:nvSpPr>
        <p:spPr>
          <a:xfrm rot="10800000" flipH="1">
            <a:off x="8656525" y="40536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26" name="Google Shape;2626;p59"/>
          <p:cNvCxnSpPr>
            <a:stCxn id="2625" idx="6"/>
          </p:cNvCxnSpPr>
          <p:nvPr/>
        </p:nvCxnSpPr>
        <p:spPr>
          <a:xfrm rot="10800000" flipH="1">
            <a:off x="8824225" y="41304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27" name="Google Shape;2627;p59"/>
          <p:cNvCxnSpPr/>
          <p:nvPr/>
        </p:nvCxnSpPr>
        <p:spPr>
          <a:xfrm>
            <a:off x="8998350" y="40210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28" name="Google Shape;2628;p59"/>
          <p:cNvGrpSpPr/>
          <p:nvPr/>
        </p:nvGrpSpPr>
        <p:grpSpPr>
          <a:xfrm rot="10800000" flipH="1">
            <a:off x="8761300" y="4279125"/>
            <a:ext cx="344100" cy="207300"/>
            <a:chOff x="5268400" y="4395650"/>
            <a:chExt cx="344100" cy="207300"/>
          </a:xfrm>
        </p:grpSpPr>
        <p:sp>
          <p:nvSpPr>
            <p:cNvPr id="2629" name="Google Shape;2629;p59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30" name="Google Shape;2630;p59"/>
            <p:cNvCxnSpPr>
              <a:stCxn id="2629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1" name="Google Shape;2631;p59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32" name="Google Shape;2632;p59"/>
          <p:cNvGrpSpPr/>
          <p:nvPr/>
        </p:nvGrpSpPr>
        <p:grpSpPr>
          <a:xfrm rot="10800000">
            <a:off x="6809975" y="2025200"/>
            <a:ext cx="344100" cy="207300"/>
            <a:chOff x="5268400" y="4395650"/>
            <a:chExt cx="344100" cy="207300"/>
          </a:xfrm>
        </p:grpSpPr>
        <p:sp>
          <p:nvSpPr>
            <p:cNvPr id="2633" name="Google Shape;2633;p59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34" name="Google Shape;2634;p59"/>
            <p:cNvCxnSpPr>
              <a:stCxn id="2633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5" name="Google Shape;2635;p59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636" name="Google Shape;263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681623" y="3113700"/>
            <a:ext cx="1558050" cy="50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p60"/>
          <p:cNvSpPr/>
          <p:nvPr/>
        </p:nvSpPr>
        <p:spPr>
          <a:xfrm>
            <a:off x="5223701" y="3620275"/>
            <a:ext cx="1612800" cy="371100"/>
          </a:xfrm>
          <a:prstGeom prst="rect">
            <a:avLst/>
          </a:prstGeom>
          <a:solidFill>
            <a:srgbClr val="FF00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2" name="Google Shape;2642;p60"/>
          <p:cNvSpPr/>
          <p:nvPr/>
        </p:nvSpPr>
        <p:spPr>
          <a:xfrm>
            <a:off x="5216976" y="2332700"/>
            <a:ext cx="16128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3" name="Google Shape;2643;p60"/>
          <p:cNvSpPr/>
          <p:nvPr/>
        </p:nvSpPr>
        <p:spPr>
          <a:xfrm rot="2912505" flipH="1">
            <a:off x="7112725" y="3039616"/>
            <a:ext cx="1710081" cy="333636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4" name="Google Shape;2644;p6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Liberación secuencial</a:t>
            </a:r>
            <a:endParaRPr/>
          </a:p>
        </p:txBody>
      </p:sp>
      <p:sp>
        <p:nvSpPr>
          <p:cNvPr id="2651" name="Google Shape;2651;p60"/>
          <p:cNvSpPr txBox="1">
            <a:spLocks noGrp="1"/>
          </p:cNvSpPr>
          <p:nvPr>
            <p:ph type="body" idx="1"/>
          </p:nvPr>
        </p:nvSpPr>
        <p:spPr>
          <a:xfrm>
            <a:off x="142875" y="1433300"/>
            <a:ext cx="8962500" cy="5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Al liberar los </a:t>
            </a:r>
            <a:r>
              <a:rPr lang="en">
                <a:solidFill>
                  <a:srgbClr val="C27BA0"/>
                </a:solidFill>
              </a:rPr>
              <a:t>sectores de protección</a:t>
            </a:r>
            <a:r>
              <a:rPr lang="en">
                <a:solidFill>
                  <a:srgbClr val="000000"/>
                </a:solidFill>
              </a:rPr>
              <a:t>, los cambios se desbloquean y permite establecer rutas que ya no son conflictivas.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645" name="Google Shape;2645;p6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2646" name="Google Shape;2646;p60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7" name="Google Shape;2647;p60"/>
          <p:cNvSpPr/>
          <p:nvPr/>
        </p:nvSpPr>
        <p:spPr>
          <a:xfrm flipH="1">
            <a:off x="7647700" y="2332700"/>
            <a:ext cx="14874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8" name="Google Shape;2648;p60"/>
          <p:cNvSpPr/>
          <p:nvPr/>
        </p:nvSpPr>
        <p:spPr>
          <a:xfrm flipH="1">
            <a:off x="6810506" y="3620264"/>
            <a:ext cx="1457700" cy="371100"/>
          </a:xfrm>
          <a:prstGeom prst="rect">
            <a:avLst/>
          </a:prstGeom>
          <a:solidFill>
            <a:srgbClr val="93C47D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9" name="Google Shape;2649;p60"/>
          <p:cNvSpPr/>
          <p:nvPr/>
        </p:nvSpPr>
        <p:spPr>
          <a:xfrm flipH="1">
            <a:off x="6809949" y="2332704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0" name="Google Shape;2650;p60"/>
          <p:cNvSpPr/>
          <p:nvPr/>
        </p:nvSpPr>
        <p:spPr>
          <a:xfrm flipH="1">
            <a:off x="8268000" y="3620275"/>
            <a:ext cx="876000" cy="371100"/>
          </a:xfrm>
          <a:prstGeom prst="rect">
            <a:avLst/>
          </a:prstGeom>
          <a:solidFill>
            <a:srgbClr val="93C47D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52" name="Google Shape;2652;p60"/>
          <p:cNvGrpSpPr/>
          <p:nvPr/>
        </p:nvGrpSpPr>
        <p:grpSpPr>
          <a:xfrm>
            <a:off x="4892700" y="4150075"/>
            <a:ext cx="344100" cy="207300"/>
            <a:chOff x="5268400" y="4395650"/>
            <a:chExt cx="344100" cy="207300"/>
          </a:xfrm>
        </p:grpSpPr>
        <p:sp>
          <p:nvSpPr>
            <p:cNvPr id="2653" name="Google Shape;2653;p60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54" name="Google Shape;2654;p60"/>
            <p:cNvCxnSpPr>
              <a:stCxn id="2653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55" name="Google Shape;2655;p60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56" name="Google Shape;2656;p60"/>
          <p:cNvSpPr/>
          <p:nvPr/>
        </p:nvSpPr>
        <p:spPr>
          <a:xfrm rot="10800000">
            <a:off x="3222525" y="41500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57" name="Google Shape;2657;p60"/>
          <p:cNvCxnSpPr>
            <a:stCxn id="2656" idx="6"/>
          </p:cNvCxnSpPr>
          <p:nvPr/>
        </p:nvCxnSpPr>
        <p:spPr>
          <a:xfrm rot="10800000">
            <a:off x="3046125" y="42268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58" name="Google Shape;2658;p60"/>
          <p:cNvCxnSpPr/>
          <p:nvPr/>
        </p:nvCxnSpPr>
        <p:spPr>
          <a:xfrm flipH="1">
            <a:off x="3045700" y="41174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59" name="Google Shape;2659;p60"/>
          <p:cNvGrpSpPr/>
          <p:nvPr/>
        </p:nvGrpSpPr>
        <p:grpSpPr>
          <a:xfrm rot="10800000">
            <a:off x="2941350" y="4375525"/>
            <a:ext cx="344100" cy="207300"/>
            <a:chOff x="5268400" y="4395650"/>
            <a:chExt cx="344100" cy="207300"/>
          </a:xfrm>
        </p:grpSpPr>
        <p:sp>
          <p:nvSpPr>
            <p:cNvPr id="2660" name="Google Shape;2660;p60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61" name="Google Shape;2661;p60"/>
            <p:cNvCxnSpPr>
              <a:stCxn id="2660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62" name="Google Shape;2662;p60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63" name="Google Shape;2663;p60"/>
          <p:cNvSpPr/>
          <p:nvPr/>
        </p:nvSpPr>
        <p:spPr>
          <a:xfrm>
            <a:off x="1476550" y="3620250"/>
            <a:ext cx="1457700" cy="3711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4" name="Google Shape;2664;p60"/>
          <p:cNvSpPr/>
          <p:nvPr/>
        </p:nvSpPr>
        <p:spPr>
          <a:xfrm rot="-2912505">
            <a:off x="3223933" y="3039604"/>
            <a:ext cx="1710081" cy="333636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5" name="Google Shape;2665;p60"/>
          <p:cNvSpPr/>
          <p:nvPr/>
        </p:nvSpPr>
        <p:spPr>
          <a:xfrm>
            <a:off x="2941349" y="2332691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6" name="Google Shape;2666;p60"/>
          <p:cNvSpPr/>
          <p:nvPr/>
        </p:nvSpPr>
        <p:spPr>
          <a:xfrm>
            <a:off x="3778533" y="3620252"/>
            <a:ext cx="1457700" cy="3711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7" name="Google Shape;2667;p60"/>
          <p:cNvSpPr/>
          <p:nvPr/>
        </p:nvSpPr>
        <p:spPr>
          <a:xfrm>
            <a:off x="4399490" y="2332691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8" name="Google Shape;2668;p60"/>
          <p:cNvSpPr/>
          <p:nvPr/>
        </p:nvSpPr>
        <p:spPr>
          <a:xfrm>
            <a:off x="2941369" y="3620252"/>
            <a:ext cx="837300" cy="3711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9" name="Google Shape;2669;p60"/>
          <p:cNvSpPr/>
          <p:nvPr/>
        </p:nvSpPr>
        <p:spPr>
          <a:xfrm>
            <a:off x="-17975" y="3620250"/>
            <a:ext cx="1487400" cy="3711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0" name="Google Shape;2670;p60"/>
          <p:cNvGrpSpPr/>
          <p:nvPr/>
        </p:nvGrpSpPr>
        <p:grpSpPr>
          <a:xfrm rot="10800000">
            <a:off x="1496350" y="4117400"/>
            <a:ext cx="344100" cy="207300"/>
            <a:chOff x="5268400" y="4395650"/>
            <a:chExt cx="344100" cy="207300"/>
          </a:xfrm>
        </p:grpSpPr>
        <p:sp>
          <p:nvSpPr>
            <p:cNvPr id="2671" name="Google Shape;2671;p60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72" name="Google Shape;2672;p60"/>
            <p:cNvCxnSpPr>
              <a:stCxn id="2671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3" name="Google Shape;2673;p60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74" name="Google Shape;2674;p60"/>
          <p:cNvGrpSpPr/>
          <p:nvPr/>
        </p:nvGrpSpPr>
        <p:grpSpPr>
          <a:xfrm rot="10800000">
            <a:off x="6809975" y="4117400"/>
            <a:ext cx="344100" cy="207300"/>
            <a:chOff x="5268400" y="4395650"/>
            <a:chExt cx="344100" cy="207300"/>
          </a:xfrm>
        </p:grpSpPr>
        <p:sp>
          <p:nvSpPr>
            <p:cNvPr id="2675" name="Google Shape;2675;p60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76" name="Google Shape;2676;p60"/>
            <p:cNvCxnSpPr>
              <a:stCxn id="2675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7" name="Google Shape;2677;p60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78" name="Google Shape;2678;p60"/>
          <p:cNvSpPr/>
          <p:nvPr/>
        </p:nvSpPr>
        <p:spPr>
          <a:xfrm rot="10800000" flipH="1">
            <a:off x="8656525" y="40536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79" name="Google Shape;2679;p60"/>
          <p:cNvCxnSpPr>
            <a:stCxn id="2678" idx="6"/>
          </p:cNvCxnSpPr>
          <p:nvPr/>
        </p:nvCxnSpPr>
        <p:spPr>
          <a:xfrm rot="10800000" flipH="1">
            <a:off x="8824225" y="41304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80" name="Google Shape;2680;p60"/>
          <p:cNvCxnSpPr/>
          <p:nvPr/>
        </p:nvCxnSpPr>
        <p:spPr>
          <a:xfrm>
            <a:off x="8998350" y="40210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81" name="Google Shape;2681;p60"/>
          <p:cNvGrpSpPr/>
          <p:nvPr/>
        </p:nvGrpSpPr>
        <p:grpSpPr>
          <a:xfrm rot="10800000" flipH="1">
            <a:off x="8761300" y="4279125"/>
            <a:ext cx="344100" cy="207300"/>
            <a:chOff x="5268400" y="4395650"/>
            <a:chExt cx="344100" cy="207300"/>
          </a:xfrm>
        </p:grpSpPr>
        <p:sp>
          <p:nvSpPr>
            <p:cNvPr id="2682" name="Google Shape;2682;p60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83" name="Google Shape;2683;p60"/>
            <p:cNvCxnSpPr>
              <a:stCxn id="2682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4" name="Google Shape;2684;p60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85" name="Google Shape;2685;p60"/>
          <p:cNvGrpSpPr/>
          <p:nvPr/>
        </p:nvGrpSpPr>
        <p:grpSpPr>
          <a:xfrm rot="10800000">
            <a:off x="6809975" y="2025200"/>
            <a:ext cx="344100" cy="207300"/>
            <a:chOff x="5268400" y="4395650"/>
            <a:chExt cx="344100" cy="207300"/>
          </a:xfrm>
        </p:grpSpPr>
        <p:sp>
          <p:nvSpPr>
            <p:cNvPr id="2686" name="Google Shape;2686;p60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87" name="Google Shape;2687;p60"/>
            <p:cNvCxnSpPr>
              <a:stCxn id="2686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8" name="Google Shape;2688;p60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689" name="Google Shape;268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44348" y="3113700"/>
            <a:ext cx="1558050" cy="50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61"/>
          <p:cNvSpPr/>
          <p:nvPr/>
        </p:nvSpPr>
        <p:spPr>
          <a:xfrm>
            <a:off x="5223701" y="3620275"/>
            <a:ext cx="1612800" cy="371100"/>
          </a:xfrm>
          <a:prstGeom prst="rect">
            <a:avLst/>
          </a:prstGeom>
          <a:solidFill>
            <a:srgbClr val="FF00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5" name="Google Shape;2695;p61"/>
          <p:cNvSpPr/>
          <p:nvPr/>
        </p:nvSpPr>
        <p:spPr>
          <a:xfrm>
            <a:off x="5216976" y="2332700"/>
            <a:ext cx="16128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6" name="Google Shape;2696;p61"/>
          <p:cNvSpPr/>
          <p:nvPr/>
        </p:nvSpPr>
        <p:spPr>
          <a:xfrm rot="2912505" flipH="1">
            <a:off x="7112725" y="3039616"/>
            <a:ext cx="1710081" cy="333636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7" name="Google Shape;2697;p6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Liberación secuencial</a:t>
            </a:r>
            <a:endParaRPr/>
          </a:p>
        </p:txBody>
      </p:sp>
      <p:sp>
        <p:nvSpPr>
          <p:cNvPr id="2704" name="Google Shape;2704;p61"/>
          <p:cNvSpPr txBox="1">
            <a:spLocks noGrp="1"/>
          </p:cNvSpPr>
          <p:nvPr>
            <p:ph type="body" idx="1"/>
          </p:nvPr>
        </p:nvSpPr>
        <p:spPr>
          <a:xfrm>
            <a:off x="0" y="1433300"/>
            <a:ext cx="9144000" cy="5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Pasado un tiempo de seguridad, se asume que el tren se detuvo y se liberan los cambios y señales del </a:t>
            </a:r>
            <a:r>
              <a:rPr lang="en">
                <a:solidFill>
                  <a:srgbClr val="FF9800"/>
                </a:solidFill>
              </a:rPr>
              <a:t>solape</a:t>
            </a:r>
            <a:endParaRPr>
              <a:solidFill>
                <a:srgbClr val="FF9800"/>
              </a:solidFill>
            </a:endParaRPr>
          </a:p>
        </p:txBody>
      </p:sp>
      <p:sp>
        <p:nvSpPr>
          <p:cNvPr id="2698" name="Google Shape;2698;p6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2699" name="Google Shape;2699;p6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0" name="Google Shape;2700;p61"/>
          <p:cNvSpPr/>
          <p:nvPr/>
        </p:nvSpPr>
        <p:spPr>
          <a:xfrm flipH="1">
            <a:off x="7647700" y="2332700"/>
            <a:ext cx="14874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1" name="Google Shape;2701;p61"/>
          <p:cNvSpPr/>
          <p:nvPr/>
        </p:nvSpPr>
        <p:spPr>
          <a:xfrm flipH="1">
            <a:off x="6810506" y="3620264"/>
            <a:ext cx="1457700" cy="3711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2" name="Google Shape;2702;p61"/>
          <p:cNvSpPr/>
          <p:nvPr/>
        </p:nvSpPr>
        <p:spPr>
          <a:xfrm flipH="1">
            <a:off x="6809949" y="2332704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61"/>
          <p:cNvSpPr/>
          <p:nvPr/>
        </p:nvSpPr>
        <p:spPr>
          <a:xfrm flipH="1">
            <a:off x="8268000" y="3620275"/>
            <a:ext cx="876000" cy="3711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5" name="Google Shape;2705;p61"/>
          <p:cNvGrpSpPr/>
          <p:nvPr/>
        </p:nvGrpSpPr>
        <p:grpSpPr>
          <a:xfrm>
            <a:off x="4892700" y="4150075"/>
            <a:ext cx="344100" cy="207300"/>
            <a:chOff x="5268400" y="4395650"/>
            <a:chExt cx="344100" cy="207300"/>
          </a:xfrm>
        </p:grpSpPr>
        <p:sp>
          <p:nvSpPr>
            <p:cNvPr id="2706" name="Google Shape;2706;p61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07" name="Google Shape;2707;p61"/>
            <p:cNvCxnSpPr>
              <a:stCxn id="2706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8" name="Google Shape;2708;p61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09" name="Google Shape;2709;p61"/>
          <p:cNvSpPr/>
          <p:nvPr/>
        </p:nvSpPr>
        <p:spPr>
          <a:xfrm rot="10800000">
            <a:off x="3222525" y="41500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10" name="Google Shape;2710;p61"/>
          <p:cNvCxnSpPr>
            <a:stCxn id="2709" idx="6"/>
          </p:cNvCxnSpPr>
          <p:nvPr/>
        </p:nvCxnSpPr>
        <p:spPr>
          <a:xfrm rot="10800000">
            <a:off x="3046125" y="42268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1" name="Google Shape;2711;p61"/>
          <p:cNvCxnSpPr/>
          <p:nvPr/>
        </p:nvCxnSpPr>
        <p:spPr>
          <a:xfrm flipH="1">
            <a:off x="3045700" y="41174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12" name="Google Shape;2712;p61"/>
          <p:cNvGrpSpPr/>
          <p:nvPr/>
        </p:nvGrpSpPr>
        <p:grpSpPr>
          <a:xfrm rot="10800000">
            <a:off x="2941350" y="4375525"/>
            <a:ext cx="344100" cy="207300"/>
            <a:chOff x="5268400" y="4395650"/>
            <a:chExt cx="344100" cy="207300"/>
          </a:xfrm>
        </p:grpSpPr>
        <p:sp>
          <p:nvSpPr>
            <p:cNvPr id="2713" name="Google Shape;2713;p61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14" name="Google Shape;2714;p61"/>
            <p:cNvCxnSpPr>
              <a:stCxn id="2713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15" name="Google Shape;2715;p61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16" name="Google Shape;2716;p61"/>
          <p:cNvSpPr/>
          <p:nvPr/>
        </p:nvSpPr>
        <p:spPr>
          <a:xfrm>
            <a:off x="1476550" y="3620250"/>
            <a:ext cx="1457700" cy="3711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" name="Google Shape;2717;p61"/>
          <p:cNvSpPr/>
          <p:nvPr/>
        </p:nvSpPr>
        <p:spPr>
          <a:xfrm rot="-2912505">
            <a:off x="3223933" y="3039604"/>
            <a:ext cx="1710081" cy="333636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" name="Google Shape;2718;p61"/>
          <p:cNvSpPr/>
          <p:nvPr/>
        </p:nvSpPr>
        <p:spPr>
          <a:xfrm>
            <a:off x="2941349" y="2332691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" name="Google Shape;2719;p61"/>
          <p:cNvSpPr/>
          <p:nvPr/>
        </p:nvSpPr>
        <p:spPr>
          <a:xfrm>
            <a:off x="3778533" y="3620252"/>
            <a:ext cx="1457700" cy="3711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" name="Google Shape;2720;p61"/>
          <p:cNvSpPr/>
          <p:nvPr/>
        </p:nvSpPr>
        <p:spPr>
          <a:xfrm>
            <a:off x="4399490" y="2332691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" name="Google Shape;2721;p61"/>
          <p:cNvSpPr/>
          <p:nvPr/>
        </p:nvSpPr>
        <p:spPr>
          <a:xfrm>
            <a:off x="2941369" y="3620252"/>
            <a:ext cx="837300" cy="3711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" name="Google Shape;2722;p61"/>
          <p:cNvSpPr/>
          <p:nvPr/>
        </p:nvSpPr>
        <p:spPr>
          <a:xfrm>
            <a:off x="-17975" y="3620250"/>
            <a:ext cx="1487400" cy="3711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3" name="Google Shape;2723;p61"/>
          <p:cNvGrpSpPr/>
          <p:nvPr/>
        </p:nvGrpSpPr>
        <p:grpSpPr>
          <a:xfrm rot="10800000">
            <a:off x="1496350" y="4117400"/>
            <a:ext cx="344100" cy="207300"/>
            <a:chOff x="5268400" y="4395650"/>
            <a:chExt cx="344100" cy="207300"/>
          </a:xfrm>
        </p:grpSpPr>
        <p:sp>
          <p:nvSpPr>
            <p:cNvPr id="2724" name="Google Shape;2724;p61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25" name="Google Shape;2725;p61"/>
            <p:cNvCxnSpPr>
              <a:stCxn id="2724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26" name="Google Shape;2726;p61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727" name="Google Shape;2727;p61"/>
          <p:cNvGrpSpPr/>
          <p:nvPr/>
        </p:nvGrpSpPr>
        <p:grpSpPr>
          <a:xfrm rot="10800000">
            <a:off x="6809975" y="4117400"/>
            <a:ext cx="344100" cy="207300"/>
            <a:chOff x="5268400" y="4395650"/>
            <a:chExt cx="344100" cy="207300"/>
          </a:xfrm>
        </p:grpSpPr>
        <p:sp>
          <p:nvSpPr>
            <p:cNvPr id="2728" name="Google Shape;2728;p61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29" name="Google Shape;2729;p61"/>
            <p:cNvCxnSpPr>
              <a:stCxn id="2728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30" name="Google Shape;2730;p61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31" name="Google Shape;2731;p61"/>
          <p:cNvSpPr/>
          <p:nvPr/>
        </p:nvSpPr>
        <p:spPr>
          <a:xfrm rot="10800000" flipH="1">
            <a:off x="8656525" y="40536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32" name="Google Shape;2732;p61"/>
          <p:cNvCxnSpPr>
            <a:stCxn id="2731" idx="6"/>
          </p:cNvCxnSpPr>
          <p:nvPr/>
        </p:nvCxnSpPr>
        <p:spPr>
          <a:xfrm rot="10800000" flipH="1">
            <a:off x="8824225" y="41304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3" name="Google Shape;2733;p61"/>
          <p:cNvCxnSpPr/>
          <p:nvPr/>
        </p:nvCxnSpPr>
        <p:spPr>
          <a:xfrm>
            <a:off x="8998350" y="40210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34" name="Google Shape;2734;p61"/>
          <p:cNvGrpSpPr/>
          <p:nvPr/>
        </p:nvGrpSpPr>
        <p:grpSpPr>
          <a:xfrm rot="10800000" flipH="1">
            <a:off x="8761300" y="4279125"/>
            <a:ext cx="344100" cy="207300"/>
            <a:chOff x="5268400" y="4395650"/>
            <a:chExt cx="344100" cy="207300"/>
          </a:xfrm>
        </p:grpSpPr>
        <p:sp>
          <p:nvSpPr>
            <p:cNvPr id="2735" name="Google Shape;2735;p61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36" name="Google Shape;2736;p61"/>
            <p:cNvCxnSpPr>
              <a:stCxn id="2735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37" name="Google Shape;2737;p61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738" name="Google Shape;2738;p61"/>
          <p:cNvGrpSpPr/>
          <p:nvPr/>
        </p:nvGrpSpPr>
        <p:grpSpPr>
          <a:xfrm rot="10800000">
            <a:off x="6809975" y="2025200"/>
            <a:ext cx="344100" cy="207300"/>
            <a:chOff x="5268400" y="4395650"/>
            <a:chExt cx="344100" cy="207300"/>
          </a:xfrm>
        </p:grpSpPr>
        <p:sp>
          <p:nvSpPr>
            <p:cNvPr id="2739" name="Google Shape;2739;p61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40" name="Google Shape;2740;p61"/>
            <p:cNvCxnSpPr>
              <a:stCxn id="2739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41" name="Google Shape;2741;p61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742" name="Google Shape;274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44348" y="3113700"/>
            <a:ext cx="1558050" cy="50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7" name="Google Shape;2747;p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Modelado de semáforos</a:t>
            </a:r>
            <a:endParaRPr/>
          </a:p>
        </p:txBody>
      </p:sp>
      <p:sp>
        <p:nvSpPr>
          <p:cNvPr id="2748" name="Google Shape;2748;p6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2749" name="Google Shape;2749;p6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0" name="Google Shape;2750;p62"/>
          <p:cNvSpPr/>
          <p:nvPr/>
        </p:nvSpPr>
        <p:spPr>
          <a:xfrm>
            <a:off x="7395075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1" name="Google Shape;2751;p62"/>
          <p:cNvSpPr/>
          <p:nvPr/>
        </p:nvSpPr>
        <p:spPr>
          <a:xfrm>
            <a:off x="7486725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2" name="Google Shape;2752;p62"/>
          <p:cNvSpPr/>
          <p:nvPr/>
        </p:nvSpPr>
        <p:spPr>
          <a:xfrm>
            <a:off x="7486725" y="16784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3" name="Google Shape;2753;p62"/>
          <p:cNvSpPr/>
          <p:nvPr/>
        </p:nvSpPr>
        <p:spPr>
          <a:xfrm>
            <a:off x="7486725" y="1935900"/>
            <a:ext cx="214500" cy="22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4" name="Google Shape;2754;p62"/>
          <p:cNvSpPr/>
          <p:nvPr/>
        </p:nvSpPr>
        <p:spPr>
          <a:xfrm>
            <a:off x="7792870" y="2674500"/>
            <a:ext cx="1351200" cy="162900"/>
          </a:xfrm>
          <a:prstGeom prst="rect">
            <a:avLst/>
          </a:prstGeom>
          <a:solidFill>
            <a:srgbClr val="4A86E8"/>
          </a:solidFill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5" name="Google Shape;2755;p62"/>
          <p:cNvSpPr/>
          <p:nvPr/>
        </p:nvSpPr>
        <p:spPr>
          <a:xfrm>
            <a:off x="5624475" y="2674500"/>
            <a:ext cx="2168400" cy="162900"/>
          </a:xfrm>
          <a:prstGeom prst="rect">
            <a:avLst/>
          </a:prstGeom>
          <a:solidFill>
            <a:srgbClr val="4A86E8"/>
          </a:solidFill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6" name="Google Shape;2756;p62"/>
          <p:cNvSpPr/>
          <p:nvPr/>
        </p:nvSpPr>
        <p:spPr>
          <a:xfrm>
            <a:off x="3981509" y="2674500"/>
            <a:ext cx="1643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7" name="Google Shape;2757;p62"/>
          <p:cNvSpPr/>
          <p:nvPr/>
        </p:nvSpPr>
        <p:spPr>
          <a:xfrm>
            <a:off x="2338409" y="2674500"/>
            <a:ext cx="1643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8" name="Google Shape;2758;p62"/>
          <p:cNvSpPr/>
          <p:nvPr/>
        </p:nvSpPr>
        <p:spPr>
          <a:xfrm>
            <a:off x="695309" y="2674500"/>
            <a:ext cx="1643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9" name="Google Shape;2759;p62"/>
          <p:cNvSpPr/>
          <p:nvPr/>
        </p:nvSpPr>
        <p:spPr>
          <a:xfrm>
            <a:off x="-70" y="2674500"/>
            <a:ext cx="695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0" name="Google Shape;2760;p62"/>
          <p:cNvSpPr/>
          <p:nvPr/>
        </p:nvSpPr>
        <p:spPr>
          <a:xfrm>
            <a:off x="5226675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1" name="Google Shape;2761;p62"/>
          <p:cNvSpPr/>
          <p:nvPr/>
        </p:nvSpPr>
        <p:spPr>
          <a:xfrm>
            <a:off x="5318325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2" name="Google Shape;2762;p62"/>
          <p:cNvSpPr/>
          <p:nvPr/>
        </p:nvSpPr>
        <p:spPr>
          <a:xfrm>
            <a:off x="5318325" y="167840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3" name="Google Shape;2763;p62"/>
          <p:cNvSpPr/>
          <p:nvPr/>
        </p:nvSpPr>
        <p:spPr>
          <a:xfrm>
            <a:off x="5318325" y="1935900"/>
            <a:ext cx="214500" cy="22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4" name="Google Shape;2764;p62"/>
          <p:cNvSpPr/>
          <p:nvPr/>
        </p:nvSpPr>
        <p:spPr>
          <a:xfrm>
            <a:off x="3583700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5" name="Google Shape;2765;p62"/>
          <p:cNvSpPr/>
          <p:nvPr/>
        </p:nvSpPr>
        <p:spPr>
          <a:xfrm>
            <a:off x="3675350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6" name="Google Shape;2766;p62"/>
          <p:cNvSpPr/>
          <p:nvPr/>
        </p:nvSpPr>
        <p:spPr>
          <a:xfrm>
            <a:off x="3675350" y="1678400"/>
            <a:ext cx="214500" cy="22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7" name="Google Shape;2767;p62"/>
          <p:cNvSpPr/>
          <p:nvPr/>
        </p:nvSpPr>
        <p:spPr>
          <a:xfrm>
            <a:off x="3675350" y="1935900"/>
            <a:ext cx="214500" cy="2220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8" name="Google Shape;2768;p62"/>
          <p:cNvSpPr/>
          <p:nvPr/>
        </p:nvSpPr>
        <p:spPr>
          <a:xfrm>
            <a:off x="1940725" y="13268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9" name="Google Shape;2769;p62"/>
          <p:cNvSpPr/>
          <p:nvPr/>
        </p:nvSpPr>
        <p:spPr>
          <a:xfrm>
            <a:off x="2032375" y="14230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0" name="Google Shape;2770;p62"/>
          <p:cNvSpPr/>
          <p:nvPr/>
        </p:nvSpPr>
        <p:spPr>
          <a:xfrm>
            <a:off x="2032375" y="16805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1" name="Google Shape;2771;p62"/>
          <p:cNvSpPr/>
          <p:nvPr/>
        </p:nvSpPr>
        <p:spPr>
          <a:xfrm>
            <a:off x="2032375" y="193800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2" name="Google Shape;2772;p62"/>
          <p:cNvSpPr/>
          <p:nvPr/>
        </p:nvSpPr>
        <p:spPr>
          <a:xfrm>
            <a:off x="297750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3" name="Google Shape;2773;p62"/>
          <p:cNvSpPr/>
          <p:nvPr/>
        </p:nvSpPr>
        <p:spPr>
          <a:xfrm>
            <a:off x="389400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4" name="Google Shape;2774;p62"/>
          <p:cNvSpPr/>
          <p:nvPr/>
        </p:nvSpPr>
        <p:spPr>
          <a:xfrm>
            <a:off x="389400" y="16784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5" name="Google Shape;2775;p62"/>
          <p:cNvSpPr/>
          <p:nvPr/>
        </p:nvSpPr>
        <p:spPr>
          <a:xfrm>
            <a:off x="389400" y="193590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2776;p62"/>
          <p:cNvSpPr/>
          <p:nvPr/>
        </p:nvSpPr>
        <p:spPr>
          <a:xfrm>
            <a:off x="7395075" y="2939250"/>
            <a:ext cx="397800" cy="116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7" name="Google Shape;2777;p62"/>
          <p:cNvSpPr/>
          <p:nvPr/>
        </p:nvSpPr>
        <p:spPr>
          <a:xfrm>
            <a:off x="7486725" y="303542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8" name="Google Shape;2778;p62"/>
          <p:cNvSpPr/>
          <p:nvPr/>
        </p:nvSpPr>
        <p:spPr>
          <a:xfrm>
            <a:off x="7486725" y="329292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9" name="Google Shape;2779;p62"/>
          <p:cNvSpPr/>
          <p:nvPr/>
        </p:nvSpPr>
        <p:spPr>
          <a:xfrm>
            <a:off x="7486725" y="354195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0" name="Google Shape;2780;p62"/>
          <p:cNvSpPr/>
          <p:nvPr/>
        </p:nvSpPr>
        <p:spPr>
          <a:xfrm>
            <a:off x="7792870" y="4289025"/>
            <a:ext cx="1351200" cy="162900"/>
          </a:xfrm>
          <a:prstGeom prst="rect">
            <a:avLst/>
          </a:prstGeom>
          <a:solidFill>
            <a:srgbClr val="4A86E8"/>
          </a:solidFill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1" name="Google Shape;2781;p62"/>
          <p:cNvSpPr/>
          <p:nvPr/>
        </p:nvSpPr>
        <p:spPr>
          <a:xfrm>
            <a:off x="5624475" y="4289025"/>
            <a:ext cx="2168400" cy="162900"/>
          </a:xfrm>
          <a:prstGeom prst="rect">
            <a:avLst/>
          </a:prstGeom>
          <a:solidFill>
            <a:srgbClr val="4A86E8"/>
          </a:solidFill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2" name="Google Shape;2782;p62"/>
          <p:cNvSpPr/>
          <p:nvPr/>
        </p:nvSpPr>
        <p:spPr>
          <a:xfrm>
            <a:off x="3981509" y="4289025"/>
            <a:ext cx="1643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3" name="Google Shape;2783;p62"/>
          <p:cNvSpPr/>
          <p:nvPr/>
        </p:nvSpPr>
        <p:spPr>
          <a:xfrm>
            <a:off x="2338409" y="4289025"/>
            <a:ext cx="1643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4" name="Google Shape;2784;p62"/>
          <p:cNvSpPr/>
          <p:nvPr/>
        </p:nvSpPr>
        <p:spPr>
          <a:xfrm>
            <a:off x="695309" y="4289025"/>
            <a:ext cx="1643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5" name="Google Shape;2785;p62"/>
          <p:cNvSpPr/>
          <p:nvPr/>
        </p:nvSpPr>
        <p:spPr>
          <a:xfrm>
            <a:off x="-70" y="4289025"/>
            <a:ext cx="695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6" name="Google Shape;2786;p62"/>
          <p:cNvSpPr/>
          <p:nvPr/>
        </p:nvSpPr>
        <p:spPr>
          <a:xfrm>
            <a:off x="7486725" y="3790975"/>
            <a:ext cx="214500" cy="22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7" name="Google Shape;2787;p62"/>
          <p:cNvSpPr/>
          <p:nvPr/>
        </p:nvSpPr>
        <p:spPr>
          <a:xfrm>
            <a:off x="5226675" y="2891825"/>
            <a:ext cx="397800" cy="116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8" name="Google Shape;2788;p62"/>
          <p:cNvSpPr/>
          <p:nvPr/>
        </p:nvSpPr>
        <p:spPr>
          <a:xfrm>
            <a:off x="5318325" y="29880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9" name="Google Shape;2789;p62"/>
          <p:cNvSpPr/>
          <p:nvPr/>
        </p:nvSpPr>
        <p:spPr>
          <a:xfrm>
            <a:off x="5318325" y="32455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0" name="Google Shape;2790;p62"/>
          <p:cNvSpPr/>
          <p:nvPr/>
        </p:nvSpPr>
        <p:spPr>
          <a:xfrm>
            <a:off x="5318325" y="3494525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1" name="Google Shape;2791;p62"/>
          <p:cNvSpPr/>
          <p:nvPr/>
        </p:nvSpPr>
        <p:spPr>
          <a:xfrm>
            <a:off x="5318325" y="3743550"/>
            <a:ext cx="214500" cy="22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2" name="Google Shape;2792;p62"/>
          <p:cNvSpPr/>
          <p:nvPr/>
        </p:nvSpPr>
        <p:spPr>
          <a:xfrm>
            <a:off x="3583700" y="2891825"/>
            <a:ext cx="397800" cy="116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3" name="Google Shape;2793;p62"/>
          <p:cNvSpPr/>
          <p:nvPr/>
        </p:nvSpPr>
        <p:spPr>
          <a:xfrm>
            <a:off x="3675350" y="29880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4" name="Google Shape;2794;p62"/>
          <p:cNvSpPr/>
          <p:nvPr/>
        </p:nvSpPr>
        <p:spPr>
          <a:xfrm>
            <a:off x="3675350" y="32455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5" name="Google Shape;2795;p62"/>
          <p:cNvSpPr/>
          <p:nvPr/>
        </p:nvSpPr>
        <p:spPr>
          <a:xfrm>
            <a:off x="3675350" y="3494525"/>
            <a:ext cx="214500" cy="22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6" name="Google Shape;2796;p62"/>
          <p:cNvSpPr/>
          <p:nvPr/>
        </p:nvSpPr>
        <p:spPr>
          <a:xfrm>
            <a:off x="3675350" y="374355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7" name="Google Shape;2797;p62"/>
          <p:cNvSpPr/>
          <p:nvPr/>
        </p:nvSpPr>
        <p:spPr>
          <a:xfrm>
            <a:off x="1940725" y="2891825"/>
            <a:ext cx="397800" cy="116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8" name="Google Shape;2798;p62"/>
          <p:cNvSpPr/>
          <p:nvPr/>
        </p:nvSpPr>
        <p:spPr>
          <a:xfrm>
            <a:off x="2032375" y="29880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9" name="Google Shape;2799;p62"/>
          <p:cNvSpPr/>
          <p:nvPr/>
        </p:nvSpPr>
        <p:spPr>
          <a:xfrm>
            <a:off x="2032375" y="3245500"/>
            <a:ext cx="214500" cy="22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0" name="Google Shape;2800;p62"/>
          <p:cNvSpPr/>
          <p:nvPr/>
        </p:nvSpPr>
        <p:spPr>
          <a:xfrm>
            <a:off x="2032375" y="3494525"/>
            <a:ext cx="214500" cy="22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1" name="Google Shape;2801;p62"/>
          <p:cNvSpPr/>
          <p:nvPr/>
        </p:nvSpPr>
        <p:spPr>
          <a:xfrm>
            <a:off x="2032375" y="374355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2" name="Google Shape;2802;p62"/>
          <p:cNvSpPr/>
          <p:nvPr/>
        </p:nvSpPr>
        <p:spPr>
          <a:xfrm>
            <a:off x="297750" y="2891825"/>
            <a:ext cx="397800" cy="116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3" name="Google Shape;2803;p62"/>
          <p:cNvSpPr/>
          <p:nvPr/>
        </p:nvSpPr>
        <p:spPr>
          <a:xfrm>
            <a:off x="389400" y="298800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4" name="Google Shape;2804;p62"/>
          <p:cNvSpPr/>
          <p:nvPr/>
        </p:nvSpPr>
        <p:spPr>
          <a:xfrm>
            <a:off x="389400" y="32455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5" name="Google Shape;2805;p62"/>
          <p:cNvSpPr/>
          <p:nvPr/>
        </p:nvSpPr>
        <p:spPr>
          <a:xfrm>
            <a:off x="389400" y="3494525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6" name="Google Shape;2806;p62"/>
          <p:cNvSpPr/>
          <p:nvPr/>
        </p:nvSpPr>
        <p:spPr>
          <a:xfrm>
            <a:off x="389400" y="374355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07" name="Google Shape;280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8425" y="2308803"/>
            <a:ext cx="1643099" cy="395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p63"/>
          <p:cNvSpPr txBox="1">
            <a:spLocks noGrp="1"/>
          </p:cNvSpPr>
          <p:nvPr>
            <p:ph type="ctrTitle"/>
          </p:nvPr>
        </p:nvSpPr>
        <p:spPr>
          <a:xfrm>
            <a:off x="169625" y="3255125"/>
            <a:ext cx="4270200" cy="7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Plataforma a utilizar</a:t>
            </a:r>
            <a:endParaRPr sz="3600"/>
          </a:p>
        </p:txBody>
      </p:sp>
      <p:sp>
        <p:nvSpPr>
          <p:cNvPr id="2813" name="Google Shape;2813;p63"/>
          <p:cNvSpPr txBox="1">
            <a:spLocks noGrp="1"/>
          </p:cNvSpPr>
          <p:nvPr>
            <p:ph type="subTitle" idx="1"/>
          </p:nvPr>
        </p:nvSpPr>
        <p:spPr>
          <a:xfrm>
            <a:off x="330525" y="3968100"/>
            <a:ext cx="4225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FPGA</a:t>
            </a:r>
            <a:endParaRPr sz="2400"/>
          </a:p>
        </p:txBody>
      </p:sp>
      <p:sp>
        <p:nvSpPr>
          <p:cNvPr id="2814" name="Google Shape;2814;p6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2815" name="Google Shape;2815;p63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Criterio de selección de plataforma</a:t>
            </a:r>
            <a:endParaRPr/>
          </a:p>
        </p:txBody>
      </p:sp>
      <p:sp>
        <p:nvSpPr>
          <p:cNvPr id="2095" name="Google Shape;2095;p45"/>
          <p:cNvSpPr txBox="1">
            <a:spLocks noGrp="1"/>
          </p:cNvSpPr>
          <p:nvPr>
            <p:ph type="body" idx="1"/>
          </p:nvPr>
        </p:nvSpPr>
        <p:spPr>
          <a:xfrm>
            <a:off x="4295925" y="3396000"/>
            <a:ext cx="3470700" cy="15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Más conveniente para redundar.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Determinístico, es HW puro.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Mayor control de la latencia.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Concurrencia real.</a:t>
            </a:r>
            <a:endParaRPr sz="18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2" name="Google Shape;2092;p4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2094" name="Google Shape;2094;p45"/>
          <p:cNvSpPr txBox="1">
            <a:spLocks noGrp="1"/>
          </p:cNvSpPr>
          <p:nvPr>
            <p:ph type="subTitle" idx="4294967295"/>
          </p:nvPr>
        </p:nvSpPr>
        <p:spPr>
          <a:xfrm>
            <a:off x="0" y="1346200"/>
            <a:ext cx="3908425" cy="8366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 esencial utilizar redundancias 2oo3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98" name="Google Shape;2098;p45"/>
          <p:cNvSpPr txBox="1">
            <a:spLocks noGrp="1"/>
          </p:cNvSpPr>
          <p:nvPr>
            <p:ph type="body" idx="4294967295"/>
          </p:nvPr>
        </p:nvSpPr>
        <p:spPr>
          <a:xfrm>
            <a:off x="0" y="3411538"/>
            <a:ext cx="4221163" cy="15398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Necesitamos más de 1 uC.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Difícil de asegurar determinismo.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Difícil de determinar la latencia.</a:t>
            </a:r>
            <a:endParaRPr sz="18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9" name="Google Shape;2099;p45"/>
          <p:cNvSpPr txBox="1">
            <a:spLocks noGrp="1"/>
          </p:cNvSpPr>
          <p:nvPr>
            <p:ph type="subTitle" idx="4294967295"/>
          </p:nvPr>
        </p:nvSpPr>
        <p:spPr>
          <a:xfrm>
            <a:off x="0" y="2490788"/>
            <a:ext cx="471488" cy="4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μC</a:t>
            </a:r>
            <a:endParaRPr sz="18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00" name="Google Shape;2100;p45"/>
          <p:cNvSpPr txBox="1">
            <a:spLocks noGrp="1"/>
          </p:cNvSpPr>
          <p:nvPr>
            <p:ph type="subTitle" idx="4294967295"/>
          </p:nvPr>
        </p:nvSpPr>
        <p:spPr>
          <a:xfrm>
            <a:off x="6038850" y="1346200"/>
            <a:ext cx="3105150" cy="8366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¡La cantidad de componentes crece enormemente!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93" name="Google Shape;2093;p45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6" name="Google Shape;209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4975" y="2030962"/>
            <a:ext cx="1201701" cy="1201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" name="Google Shape;209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437" y="2103475"/>
            <a:ext cx="1201676" cy="120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99" name="Google Shape;399;p24"/>
          <p:cNvSpPr txBox="1">
            <a:spLocks noGrp="1"/>
          </p:cNvSpPr>
          <p:nvPr>
            <p:ph type="title" idx="4294967295"/>
          </p:nvPr>
        </p:nvSpPr>
        <p:spPr>
          <a:xfrm>
            <a:off x="0" y="161925"/>
            <a:ext cx="1706563" cy="4048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Hoja de ruta </a:t>
            </a:r>
            <a:endParaRPr/>
          </a:p>
        </p:txBody>
      </p:sp>
      <p:sp>
        <p:nvSpPr>
          <p:cNvPr id="403" name="Google Shape;403;p24"/>
          <p:cNvSpPr txBox="1">
            <a:spLocks noGrp="1"/>
          </p:cNvSpPr>
          <p:nvPr>
            <p:ph type="subTitle" idx="4294967295"/>
          </p:nvPr>
        </p:nvSpPr>
        <p:spPr>
          <a:xfrm>
            <a:off x="0" y="1849438"/>
            <a:ext cx="1420813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Martín Menéndez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404" name="Google Shape;404;p24"/>
          <p:cNvSpPr txBox="1">
            <a:spLocks noGrp="1"/>
          </p:cNvSpPr>
          <p:nvPr>
            <p:ph type="subTitle" idx="4294967295"/>
          </p:nvPr>
        </p:nvSpPr>
        <p:spPr>
          <a:xfrm>
            <a:off x="0" y="2967038"/>
            <a:ext cx="1243013" cy="493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Santiago Germino</a:t>
            </a:r>
            <a:endParaRPr>
              <a:solidFill>
                <a:srgbClr val="3F5378"/>
              </a:solidFill>
            </a:endParaRPr>
          </a:p>
        </p:txBody>
      </p:sp>
      <p:pic>
        <p:nvPicPr>
          <p:cNvPr id="401" name="Google Shape;40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8600" y="367925"/>
            <a:ext cx="4910901" cy="4709351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24"/>
          <p:cNvSpPr/>
          <p:nvPr/>
        </p:nvSpPr>
        <p:spPr>
          <a:xfrm>
            <a:off x="1523175" y="1270000"/>
            <a:ext cx="271800" cy="29052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0" name="Google Shape;2820;p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¿Que es una FPGA? 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b="0" i="1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Field-Programmable Gate Array)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22" name="Google Shape;2822;p64"/>
          <p:cNvSpPr txBox="1">
            <a:spLocks noGrp="1"/>
          </p:cNvSpPr>
          <p:nvPr>
            <p:ph type="body" idx="1"/>
          </p:nvPr>
        </p:nvSpPr>
        <p:spPr>
          <a:xfrm>
            <a:off x="58525" y="1324900"/>
            <a:ext cx="48654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lang="en" i="1"/>
              <a:t>Matriz de compuertas programables</a:t>
            </a:r>
            <a:endParaRPr i="1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Dispositivo programable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Conformado por </a:t>
            </a:r>
            <a:r>
              <a:rPr lang="en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bloques lógicos</a:t>
            </a:r>
            <a:endParaRPr b="1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b="1">
                <a:solidFill>
                  <a:srgbClr val="C27BA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Configurable</a:t>
            </a:r>
            <a:r>
              <a:rPr lang="en"/>
              <a:t> mediante lenguajes de descripción de hardware</a:t>
            </a:r>
            <a:endParaRPr/>
          </a:p>
        </p:txBody>
      </p:sp>
      <p:sp>
        <p:nvSpPr>
          <p:cNvPr id="2821" name="Google Shape;2821;p6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2823" name="Google Shape;2823;p64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24" name="Google Shape;2824;p64"/>
          <p:cNvGrpSpPr/>
          <p:nvPr/>
        </p:nvGrpSpPr>
        <p:grpSpPr>
          <a:xfrm>
            <a:off x="5457675" y="1705975"/>
            <a:ext cx="2506025" cy="2779700"/>
            <a:chOff x="5785950" y="1889963"/>
            <a:chExt cx="2506025" cy="2779700"/>
          </a:xfrm>
        </p:grpSpPr>
        <p:sp>
          <p:nvSpPr>
            <p:cNvPr id="2825" name="Google Shape;2825;p64"/>
            <p:cNvSpPr/>
            <p:nvPr/>
          </p:nvSpPr>
          <p:spPr>
            <a:xfrm>
              <a:off x="6229950" y="234527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64"/>
            <p:cNvSpPr/>
            <p:nvPr/>
          </p:nvSpPr>
          <p:spPr>
            <a:xfrm>
              <a:off x="6875100" y="232382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27" name="Google Shape;2827;p64"/>
            <p:cNvCxnSpPr/>
            <p:nvPr/>
          </p:nvCxnSpPr>
          <p:spPr>
            <a:xfrm>
              <a:off x="6712450" y="2072200"/>
              <a:ext cx="14700" cy="23829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28" name="Google Shape;2828;p64"/>
            <p:cNvCxnSpPr/>
            <p:nvPr/>
          </p:nvCxnSpPr>
          <p:spPr>
            <a:xfrm>
              <a:off x="6793775" y="2072200"/>
              <a:ext cx="14700" cy="23829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29" name="Google Shape;2829;p64"/>
            <p:cNvCxnSpPr/>
            <p:nvPr/>
          </p:nvCxnSpPr>
          <p:spPr>
            <a:xfrm>
              <a:off x="6631125" y="2072200"/>
              <a:ext cx="14700" cy="23829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30" name="Google Shape;2830;p64"/>
            <p:cNvSpPr/>
            <p:nvPr/>
          </p:nvSpPr>
          <p:spPr>
            <a:xfrm>
              <a:off x="7520250" y="232382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31" name="Google Shape;2831;p64"/>
            <p:cNvCxnSpPr/>
            <p:nvPr/>
          </p:nvCxnSpPr>
          <p:spPr>
            <a:xfrm>
              <a:off x="7357600" y="2072200"/>
              <a:ext cx="14700" cy="23829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2" name="Google Shape;2832;p64"/>
            <p:cNvCxnSpPr/>
            <p:nvPr/>
          </p:nvCxnSpPr>
          <p:spPr>
            <a:xfrm>
              <a:off x="7438925" y="2072200"/>
              <a:ext cx="14700" cy="23829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3" name="Google Shape;2833;p64"/>
            <p:cNvCxnSpPr/>
            <p:nvPr/>
          </p:nvCxnSpPr>
          <p:spPr>
            <a:xfrm>
              <a:off x="7276275" y="2072200"/>
              <a:ext cx="14700" cy="23829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34" name="Google Shape;2834;p64"/>
            <p:cNvSpPr/>
            <p:nvPr/>
          </p:nvSpPr>
          <p:spPr>
            <a:xfrm>
              <a:off x="6249175" y="308107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64"/>
            <p:cNvSpPr/>
            <p:nvPr/>
          </p:nvSpPr>
          <p:spPr>
            <a:xfrm>
              <a:off x="6894325" y="3091313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64"/>
            <p:cNvSpPr/>
            <p:nvPr/>
          </p:nvSpPr>
          <p:spPr>
            <a:xfrm>
              <a:off x="7520250" y="3091313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37" name="Google Shape;2837;p64"/>
            <p:cNvCxnSpPr/>
            <p:nvPr/>
          </p:nvCxnSpPr>
          <p:spPr>
            <a:xfrm rot="-5400000">
              <a:off x="6996575" y="1730000"/>
              <a:ext cx="14700" cy="22038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8" name="Google Shape;2838;p64"/>
            <p:cNvCxnSpPr/>
            <p:nvPr/>
          </p:nvCxnSpPr>
          <p:spPr>
            <a:xfrm rot="-5400000">
              <a:off x="6996575" y="1648675"/>
              <a:ext cx="14700" cy="22038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9" name="Google Shape;2839;p64"/>
            <p:cNvCxnSpPr/>
            <p:nvPr/>
          </p:nvCxnSpPr>
          <p:spPr>
            <a:xfrm rot="-5400000">
              <a:off x="6996575" y="1811325"/>
              <a:ext cx="14700" cy="22038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0" name="Google Shape;2840;p64"/>
            <p:cNvCxnSpPr/>
            <p:nvPr/>
          </p:nvCxnSpPr>
          <p:spPr>
            <a:xfrm rot="-5400000">
              <a:off x="6996575" y="2518425"/>
              <a:ext cx="14700" cy="22038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1" name="Google Shape;2841;p64"/>
            <p:cNvCxnSpPr/>
            <p:nvPr/>
          </p:nvCxnSpPr>
          <p:spPr>
            <a:xfrm rot="-5400000">
              <a:off x="6996575" y="2437100"/>
              <a:ext cx="14700" cy="22038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2" name="Google Shape;2842;p64"/>
            <p:cNvCxnSpPr/>
            <p:nvPr/>
          </p:nvCxnSpPr>
          <p:spPr>
            <a:xfrm rot="-5400000">
              <a:off x="6996575" y="2599750"/>
              <a:ext cx="14700" cy="22038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43" name="Google Shape;2843;p64"/>
            <p:cNvSpPr/>
            <p:nvPr/>
          </p:nvSpPr>
          <p:spPr>
            <a:xfrm>
              <a:off x="6249175" y="379067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64"/>
            <p:cNvSpPr/>
            <p:nvPr/>
          </p:nvSpPr>
          <p:spPr>
            <a:xfrm>
              <a:off x="6894325" y="379067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64"/>
            <p:cNvSpPr/>
            <p:nvPr/>
          </p:nvSpPr>
          <p:spPr>
            <a:xfrm>
              <a:off x="7520250" y="379067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64"/>
            <p:cNvSpPr/>
            <p:nvPr/>
          </p:nvSpPr>
          <p:spPr>
            <a:xfrm>
              <a:off x="5785950" y="309666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64"/>
            <p:cNvSpPr/>
            <p:nvPr/>
          </p:nvSpPr>
          <p:spPr>
            <a:xfrm>
              <a:off x="8146175" y="3081075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64"/>
            <p:cNvSpPr/>
            <p:nvPr/>
          </p:nvSpPr>
          <p:spPr>
            <a:xfrm rot="-5400000">
              <a:off x="6305100" y="186221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64"/>
            <p:cNvSpPr/>
            <p:nvPr/>
          </p:nvSpPr>
          <p:spPr>
            <a:xfrm rot="-5400000">
              <a:off x="6969475" y="183341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64"/>
            <p:cNvSpPr/>
            <p:nvPr/>
          </p:nvSpPr>
          <p:spPr>
            <a:xfrm rot="-5400000">
              <a:off x="7595400" y="184846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64"/>
            <p:cNvSpPr/>
            <p:nvPr/>
          </p:nvSpPr>
          <p:spPr>
            <a:xfrm rot="-5400000">
              <a:off x="6324325" y="446731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64"/>
            <p:cNvSpPr/>
            <p:nvPr/>
          </p:nvSpPr>
          <p:spPr>
            <a:xfrm rot="-5400000">
              <a:off x="6969475" y="446731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64"/>
            <p:cNvSpPr/>
            <p:nvPr/>
          </p:nvSpPr>
          <p:spPr>
            <a:xfrm rot="-5400000">
              <a:off x="7595400" y="446731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4" name="Google Shape;2854;p64"/>
          <p:cNvSpPr txBox="1"/>
          <p:nvPr/>
        </p:nvSpPr>
        <p:spPr>
          <a:xfrm>
            <a:off x="5706400" y="1090675"/>
            <a:ext cx="21459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Bloques de I/O</a:t>
            </a:r>
            <a:endParaRPr sz="2400" b="1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55" name="Google Shape;2855;p64"/>
          <p:cNvSpPr txBox="1"/>
          <p:nvPr/>
        </p:nvSpPr>
        <p:spPr>
          <a:xfrm>
            <a:off x="2266788" y="4047225"/>
            <a:ext cx="3558000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C27BA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Canales de interconexión</a:t>
            </a:r>
            <a:endParaRPr sz="2400" b="1">
              <a:solidFill>
                <a:srgbClr val="C27BA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0" name="Google Shape;2860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Arty Z7 10</a:t>
            </a:r>
            <a:endParaRPr/>
          </a:p>
        </p:txBody>
      </p:sp>
      <p:sp>
        <p:nvSpPr>
          <p:cNvPr id="2861" name="Google Shape;2861;p6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2862" name="Google Shape;2862;p65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63" name="Google Shape;286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625" y="1433500"/>
            <a:ext cx="4914049" cy="3603649"/>
          </a:xfrm>
          <a:prstGeom prst="rect">
            <a:avLst/>
          </a:prstGeom>
          <a:noFill/>
          <a:ln>
            <a:noFill/>
          </a:ln>
        </p:spPr>
      </p:pic>
      <p:sp>
        <p:nvSpPr>
          <p:cNvPr id="2864" name="Google Shape;2864;p65"/>
          <p:cNvSpPr txBox="1"/>
          <p:nvPr/>
        </p:nvSpPr>
        <p:spPr>
          <a:xfrm>
            <a:off x="910275" y="1735575"/>
            <a:ext cx="7326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USB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65" name="Google Shape;2865;p65"/>
          <p:cNvSpPr txBox="1"/>
          <p:nvPr/>
        </p:nvSpPr>
        <p:spPr>
          <a:xfrm>
            <a:off x="406800" y="2870150"/>
            <a:ext cx="12360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Ethernet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66" name="Google Shape;2866;p65"/>
          <p:cNvSpPr txBox="1"/>
          <p:nvPr/>
        </p:nvSpPr>
        <p:spPr>
          <a:xfrm>
            <a:off x="2791450" y="1120275"/>
            <a:ext cx="10644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HDMI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67" name="Google Shape;2867;p65"/>
          <p:cNvSpPr txBox="1"/>
          <p:nvPr/>
        </p:nvSpPr>
        <p:spPr>
          <a:xfrm>
            <a:off x="4498025" y="1158775"/>
            <a:ext cx="10644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Pines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68" name="Google Shape;2868;p65"/>
          <p:cNvSpPr txBox="1"/>
          <p:nvPr/>
        </p:nvSpPr>
        <p:spPr>
          <a:xfrm>
            <a:off x="4406175" y="4636500"/>
            <a:ext cx="14109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Botones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69" name="Google Shape;2869;p65"/>
          <p:cNvSpPr txBox="1"/>
          <p:nvPr/>
        </p:nvSpPr>
        <p:spPr>
          <a:xfrm>
            <a:off x="6060900" y="3485450"/>
            <a:ext cx="7326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SD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70" name="Google Shape;2870;p65"/>
          <p:cNvSpPr txBox="1"/>
          <p:nvPr/>
        </p:nvSpPr>
        <p:spPr>
          <a:xfrm>
            <a:off x="6060900" y="3001675"/>
            <a:ext cx="7326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SPI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71" name="Google Shape;2871;p65"/>
          <p:cNvSpPr txBox="1"/>
          <p:nvPr/>
        </p:nvSpPr>
        <p:spPr>
          <a:xfrm>
            <a:off x="670800" y="3485450"/>
            <a:ext cx="9720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Audio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72" name="Google Shape;2872;p65"/>
          <p:cNvSpPr txBox="1"/>
          <p:nvPr/>
        </p:nvSpPr>
        <p:spPr>
          <a:xfrm>
            <a:off x="3178625" y="4636500"/>
            <a:ext cx="13194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Switches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73" name="Google Shape;2873;p65"/>
          <p:cNvSpPr txBox="1"/>
          <p:nvPr/>
        </p:nvSpPr>
        <p:spPr>
          <a:xfrm>
            <a:off x="6060900" y="2154850"/>
            <a:ext cx="10644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Pines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Enfoque geográfico - Arquitectura propuesta</a:t>
            </a:r>
            <a:endParaRPr/>
          </a:p>
        </p:txBody>
      </p:sp>
      <p:sp>
        <p:nvSpPr>
          <p:cNvPr id="2191" name="Google Shape;2191;p48"/>
          <p:cNvSpPr txBox="1">
            <a:spLocks noGrp="1"/>
          </p:cNvSpPr>
          <p:nvPr>
            <p:ph type="body" idx="1"/>
          </p:nvPr>
        </p:nvSpPr>
        <p:spPr>
          <a:xfrm>
            <a:off x="7098625" y="558775"/>
            <a:ext cx="1961100" cy="6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Diseño propuesto en el marco de este trabajo.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88" name="Google Shape;2188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2187" name="Google Shape;2187;p48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9" name="Google Shape;21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600" y="3442200"/>
            <a:ext cx="5671025" cy="161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0" name="Google Shape;219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438" y="1410050"/>
            <a:ext cx="8267700" cy="19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2" name="Google Shape;2192;p48"/>
          <p:cNvSpPr/>
          <p:nvPr/>
        </p:nvSpPr>
        <p:spPr>
          <a:xfrm>
            <a:off x="6864511" y="670128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p66"/>
          <p:cNvSpPr txBox="1">
            <a:spLocks noGrp="1"/>
          </p:cNvSpPr>
          <p:nvPr>
            <p:ph type="ctrTitle"/>
          </p:nvPr>
        </p:nvSpPr>
        <p:spPr>
          <a:xfrm>
            <a:off x="169625" y="3255125"/>
            <a:ext cx="4270200" cy="7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Estrategias a utilizar</a:t>
            </a:r>
            <a:endParaRPr sz="3600"/>
          </a:p>
        </p:txBody>
      </p:sp>
      <p:sp>
        <p:nvSpPr>
          <p:cNvPr id="2879" name="Google Shape;2879;p66"/>
          <p:cNvSpPr txBox="1">
            <a:spLocks noGrp="1"/>
          </p:cNvSpPr>
          <p:nvPr>
            <p:ph type="subTitle" idx="1"/>
          </p:nvPr>
        </p:nvSpPr>
        <p:spPr>
          <a:xfrm>
            <a:off x="330525" y="3968100"/>
            <a:ext cx="4225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Redundancia y diversidad</a:t>
            </a:r>
            <a:endParaRPr sz="2400"/>
          </a:p>
        </p:txBody>
      </p:sp>
      <p:sp>
        <p:nvSpPr>
          <p:cNvPr id="2880" name="Google Shape;2880;p6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2881" name="Google Shape;2881;p66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Redundancia (2oo2 -&gt; coincidencia)</a:t>
            </a:r>
            <a:endParaRPr/>
          </a:p>
        </p:txBody>
      </p:sp>
      <p:sp>
        <p:nvSpPr>
          <p:cNvPr id="2901" name="Google Shape;2901;p67"/>
          <p:cNvSpPr txBox="1">
            <a:spLocks noGrp="1"/>
          </p:cNvSpPr>
          <p:nvPr>
            <p:ph type="body" idx="1"/>
          </p:nvPr>
        </p:nvSpPr>
        <p:spPr>
          <a:xfrm>
            <a:off x="6620725" y="2083350"/>
            <a:ext cx="20184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Resultado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87" name="Google Shape;2887;p6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2888" name="Google Shape;2888;p67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89" name="Google Shape;2889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8850" y="1922425"/>
            <a:ext cx="1161999" cy="116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0" name="Google Shape;2890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8850" y="3301925"/>
            <a:ext cx="1161999" cy="1161951"/>
          </a:xfrm>
          <a:prstGeom prst="rect">
            <a:avLst/>
          </a:prstGeom>
          <a:noFill/>
          <a:ln>
            <a:noFill/>
          </a:ln>
        </p:spPr>
      </p:pic>
      <p:sp>
        <p:nvSpPr>
          <p:cNvPr id="2891" name="Google Shape;2891;p67"/>
          <p:cNvSpPr/>
          <p:nvPr/>
        </p:nvSpPr>
        <p:spPr>
          <a:xfrm>
            <a:off x="1438825" y="2353299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2" name="Google Shape;2892;p67"/>
          <p:cNvSpPr/>
          <p:nvPr/>
        </p:nvSpPr>
        <p:spPr>
          <a:xfrm>
            <a:off x="1473650" y="3787800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3" name="Google Shape;2893;p67"/>
          <p:cNvSpPr/>
          <p:nvPr/>
        </p:nvSpPr>
        <p:spPr>
          <a:xfrm>
            <a:off x="1387525" y="2397800"/>
            <a:ext cx="119100" cy="1534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4" name="Google Shape;2894;p67"/>
          <p:cNvSpPr/>
          <p:nvPr/>
        </p:nvSpPr>
        <p:spPr>
          <a:xfrm rot="5400000">
            <a:off x="976675" y="2673525"/>
            <a:ext cx="119100" cy="94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5" name="Google Shape;2895;p67"/>
          <p:cNvSpPr/>
          <p:nvPr/>
        </p:nvSpPr>
        <p:spPr>
          <a:xfrm>
            <a:off x="3731675" y="2352549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6" name="Google Shape;2896;p67"/>
          <p:cNvSpPr/>
          <p:nvPr/>
        </p:nvSpPr>
        <p:spPr>
          <a:xfrm>
            <a:off x="3766500" y="3787050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7" name="Google Shape;2897;p67"/>
          <p:cNvSpPr/>
          <p:nvPr/>
        </p:nvSpPr>
        <p:spPr>
          <a:xfrm>
            <a:off x="4695250" y="2130550"/>
            <a:ext cx="589200" cy="5148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8" name="Google Shape;2898;p67"/>
          <p:cNvSpPr/>
          <p:nvPr/>
        </p:nvSpPr>
        <p:spPr>
          <a:xfrm>
            <a:off x="4695250" y="3617125"/>
            <a:ext cx="589200" cy="5148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9" name="Google Shape;2899;p67"/>
          <p:cNvSpPr/>
          <p:nvPr/>
        </p:nvSpPr>
        <p:spPr>
          <a:xfrm>
            <a:off x="7162225" y="2894825"/>
            <a:ext cx="589200" cy="5148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0" name="Google Shape;2900;p67"/>
          <p:cNvSpPr/>
          <p:nvPr/>
        </p:nvSpPr>
        <p:spPr>
          <a:xfrm>
            <a:off x="5775425" y="2983426"/>
            <a:ext cx="759000" cy="32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Redundancia (2oo2 -&gt; discrepancia)</a:t>
            </a:r>
            <a:endParaRPr/>
          </a:p>
        </p:txBody>
      </p:sp>
      <p:sp>
        <p:nvSpPr>
          <p:cNvPr id="2910" name="Google Shape;2910;p68"/>
          <p:cNvSpPr txBox="1">
            <a:spLocks noGrp="1"/>
          </p:cNvSpPr>
          <p:nvPr>
            <p:ph type="body" idx="1"/>
          </p:nvPr>
        </p:nvSpPr>
        <p:spPr>
          <a:xfrm>
            <a:off x="6620725" y="2083350"/>
            <a:ext cx="20184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Resultado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07" name="Google Shape;2907;p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2921" name="Google Shape;2921;p68"/>
          <p:cNvSpPr txBox="1">
            <a:spLocks noGrp="1"/>
          </p:cNvSpPr>
          <p:nvPr>
            <p:ph type="subTitle" idx="4294967295"/>
          </p:nvPr>
        </p:nvSpPr>
        <p:spPr>
          <a:xfrm>
            <a:off x="7126288" y="2959100"/>
            <a:ext cx="2017712" cy="4111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72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?</a:t>
            </a:r>
            <a:endParaRPr sz="72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08" name="Google Shape;2908;p68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09" name="Google Shape;2909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8850" y="1922425"/>
            <a:ext cx="1161999" cy="116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1" name="Google Shape;2911;p68"/>
          <p:cNvPicPr preferRelativeResize="0"/>
          <p:nvPr/>
        </p:nvPicPr>
        <p:blipFill rotWithShape="1">
          <a:blip r:embed="rId3">
            <a:alphaModFix amt="46000"/>
          </a:blip>
          <a:srcRect/>
          <a:stretch/>
        </p:blipFill>
        <p:spPr>
          <a:xfrm>
            <a:off x="2298850" y="3301925"/>
            <a:ext cx="1161999" cy="1161951"/>
          </a:xfrm>
          <a:prstGeom prst="rect">
            <a:avLst/>
          </a:prstGeom>
          <a:noFill/>
          <a:ln>
            <a:noFill/>
          </a:ln>
        </p:spPr>
      </p:pic>
      <p:sp>
        <p:nvSpPr>
          <p:cNvPr id="2912" name="Google Shape;2912;p68"/>
          <p:cNvSpPr/>
          <p:nvPr/>
        </p:nvSpPr>
        <p:spPr>
          <a:xfrm>
            <a:off x="1438825" y="2353299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3" name="Google Shape;2913;p68"/>
          <p:cNvSpPr/>
          <p:nvPr/>
        </p:nvSpPr>
        <p:spPr>
          <a:xfrm>
            <a:off x="1473650" y="3787800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4" name="Google Shape;2914;p68"/>
          <p:cNvSpPr/>
          <p:nvPr/>
        </p:nvSpPr>
        <p:spPr>
          <a:xfrm>
            <a:off x="1387525" y="2397800"/>
            <a:ext cx="119100" cy="1534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5" name="Google Shape;2915;p68"/>
          <p:cNvSpPr/>
          <p:nvPr/>
        </p:nvSpPr>
        <p:spPr>
          <a:xfrm rot="5400000">
            <a:off x="976675" y="2673525"/>
            <a:ext cx="119100" cy="94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6" name="Google Shape;2916;p68"/>
          <p:cNvSpPr/>
          <p:nvPr/>
        </p:nvSpPr>
        <p:spPr>
          <a:xfrm>
            <a:off x="3731675" y="2352549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7" name="Google Shape;2917;p68"/>
          <p:cNvSpPr/>
          <p:nvPr/>
        </p:nvSpPr>
        <p:spPr>
          <a:xfrm>
            <a:off x="3766500" y="3787050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8" name="Google Shape;2918;p68"/>
          <p:cNvSpPr/>
          <p:nvPr/>
        </p:nvSpPr>
        <p:spPr>
          <a:xfrm>
            <a:off x="4695250" y="2130550"/>
            <a:ext cx="589200" cy="5148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9" name="Google Shape;2919;p68"/>
          <p:cNvSpPr/>
          <p:nvPr/>
        </p:nvSpPr>
        <p:spPr>
          <a:xfrm>
            <a:off x="5775425" y="2983426"/>
            <a:ext cx="759000" cy="32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0" name="Google Shape;2920;p68"/>
          <p:cNvSpPr/>
          <p:nvPr/>
        </p:nvSpPr>
        <p:spPr>
          <a:xfrm>
            <a:off x="4724650" y="3571025"/>
            <a:ext cx="589200" cy="51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6" name="Google Shape;2926;p6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Redundancia (2oo3 -&gt; votación)</a:t>
            </a:r>
            <a:endParaRPr/>
          </a:p>
        </p:txBody>
      </p:sp>
      <p:sp>
        <p:nvSpPr>
          <p:cNvPr id="2930" name="Google Shape;2930;p69"/>
          <p:cNvSpPr txBox="1">
            <a:spLocks noGrp="1"/>
          </p:cNvSpPr>
          <p:nvPr>
            <p:ph type="body" idx="1"/>
          </p:nvPr>
        </p:nvSpPr>
        <p:spPr>
          <a:xfrm>
            <a:off x="6620725" y="2083350"/>
            <a:ext cx="20184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Resultado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27" name="Google Shape;2927;p6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2928" name="Google Shape;2928;p69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29" name="Google Shape;2929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6800" y="1491400"/>
            <a:ext cx="940800" cy="940761"/>
          </a:xfrm>
          <a:prstGeom prst="rect">
            <a:avLst/>
          </a:prstGeom>
          <a:noFill/>
          <a:ln>
            <a:noFill/>
          </a:ln>
        </p:spPr>
      </p:pic>
      <p:sp>
        <p:nvSpPr>
          <p:cNvPr id="2931" name="Google Shape;2931;p69"/>
          <p:cNvSpPr/>
          <p:nvPr/>
        </p:nvSpPr>
        <p:spPr>
          <a:xfrm>
            <a:off x="1506625" y="1866674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2" name="Google Shape;2932;p69"/>
          <p:cNvSpPr/>
          <p:nvPr/>
        </p:nvSpPr>
        <p:spPr>
          <a:xfrm>
            <a:off x="1506625" y="313047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3" name="Google Shape;2933;p69"/>
          <p:cNvSpPr/>
          <p:nvPr/>
        </p:nvSpPr>
        <p:spPr>
          <a:xfrm>
            <a:off x="1387525" y="1917800"/>
            <a:ext cx="119100" cy="2498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4" name="Google Shape;2934;p69"/>
          <p:cNvSpPr/>
          <p:nvPr/>
        </p:nvSpPr>
        <p:spPr>
          <a:xfrm rot="5400000">
            <a:off x="976675" y="2755175"/>
            <a:ext cx="119100" cy="94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5" name="Google Shape;2935;p69"/>
          <p:cNvSpPr/>
          <p:nvPr/>
        </p:nvSpPr>
        <p:spPr>
          <a:xfrm>
            <a:off x="3540625" y="1866674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2936;p69"/>
          <p:cNvSpPr/>
          <p:nvPr/>
        </p:nvSpPr>
        <p:spPr>
          <a:xfrm>
            <a:off x="3540625" y="313047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7" name="Google Shape;2937;p69"/>
          <p:cNvSpPr/>
          <p:nvPr/>
        </p:nvSpPr>
        <p:spPr>
          <a:xfrm>
            <a:off x="4624550" y="1667625"/>
            <a:ext cx="589200" cy="5148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8" name="Google Shape;2938;p69"/>
          <p:cNvSpPr/>
          <p:nvPr/>
        </p:nvSpPr>
        <p:spPr>
          <a:xfrm>
            <a:off x="5775425" y="2983426"/>
            <a:ext cx="759000" cy="32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9" name="Google Shape;2939;p69"/>
          <p:cNvSpPr/>
          <p:nvPr/>
        </p:nvSpPr>
        <p:spPr>
          <a:xfrm>
            <a:off x="4624563" y="2968175"/>
            <a:ext cx="589200" cy="51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40" name="Google Shape;2940;p69"/>
          <p:cNvPicPr preferRelativeResize="0"/>
          <p:nvPr/>
        </p:nvPicPr>
        <p:blipFill rotWithShape="1">
          <a:blip r:embed="rId3">
            <a:alphaModFix amt="36000"/>
          </a:blip>
          <a:srcRect/>
          <a:stretch/>
        </p:blipFill>
        <p:spPr>
          <a:xfrm>
            <a:off x="2276800" y="2755200"/>
            <a:ext cx="940800" cy="940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1" name="Google Shape;2941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6800" y="3897650"/>
            <a:ext cx="940800" cy="940761"/>
          </a:xfrm>
          <a:prstGeom prst="rect">
            <a:avLst/>
          </a:prstGeom>
          <a:noFill/>
          <a:ln>
            <a:noFill/>
          </a:ln>
        </p:spPr>
      </p:pic>
      <p:sp>
        <p:nvSpPr>
          <p:cNvPr id="2942" name="Google Shape;2942;p69"/>
          <p:cNvSpPr/>
          <p:nvPr/>
        </p:nvSpPr>
        <p:spPr>
          <a:xfrm>
            <a:off x="1506625" y="427292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3" name="Google Shape;2943;p69"/>
          <p:cNvSpPr/>
          <p:nvPr/>
        </p:nvSpPr>
        <p:spPr>
          <a:xfrm>
            <a:off x="3540625" y="427292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4" name="Google Shape;2944;p69"/>
          <p:cNvSpPr/>
          <p:nvPr/>
        </p:nvSpPr>
        <p:spPr>
          <a:xfrm>
            <a:off x="4624563" y="4009700"/>
            <a:ext cx="589200" cy="5148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5" name="Google Shape;2945;p69"/>
          <p:cNvSpPr/>
          <p:nvPr/>
        </p:nvSpPr>
        <p:spPr>
          <a:xfrm>
            <a:off x="7335325" y="2886525"/>
            <a:ext cx="589200" cy="5148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Redundancia (2oo3 -&gt; discrepancia)</a:t>
            </a:r>
            <a:endParaRPr/>
          </a:p>
        </p:txBody>
      </p:sp>
      <p:sp>
        <p:nvSpPr>
          <p:cNvPr id="2954" name="Google Shape;2954;p70"/>
          <p:cNvSpPr txBox="1">
            <a:spLocks noGrp="1"/>
          </p:cNvSpPr>
          <p:nvPr>
            <p:ph type="body" idx="1"/>
          </p:nvPr>
        </p:nvSpPr>
        <p:spPr>
          <a:xfrm>
            <a:off x="6620725" y="2083350"/>
            <a:ext cx="20184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Resultado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51" name="Google Shape;2951;p7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2964" name="Google Shape;2964;p70"/>
          <p:cNvSpPr txBox="1">
            <a:spLocks noGrp="1"/>
          </p:cNvSpPr>
          <p:nvPr>
            <p:ph type="subTitle" idx="4294967295"/>
          </p:nvPr>
        </p:nvSpPr>
        <p:spPr>
          <a:xfrm>
            <a:off x="7126288" y="2959100"/>
            <a:ext cx="2017712" cy="4111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72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?</a:t>
            </a:r>
            <a:endParaRPr sz="72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52" name="Google Shape;2952;p70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53" name="Google Shape;2953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6800" y="1491400"/>
            <a:ext cx="940800" cy="940761"/>
          </a:xfrm>
          <a:prstGeom prst="rect">
            <a:avLst/>
          </a:prstGeom>
          <a:noFill/>
          <a:ln>
            <a:noFill/>
          </a:ln>
        </p:spPr>
      </p:pic>
      <p:sp>
        <p:nvSpPr>
          <p:cNvPr id="2955" name="Google Shape;2955;p70"/>
          <p:cNvSpPr/>
          <p:nvPr/>
        </p:nvSpPr>
        <p:spPr>
          <a:xfrm>
            <a:off x="1506625" y="1866674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6" name="Google Shape;2956;p70"/>
          <p:cNvSpPr/>
          <p:nvPr/>
        </p:nvSpPr>
        <p:spPr>
          <a:xfrm>
            <a:off x="1506625" y="313047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7" name="Google Shape;2957;p70"/>
          <p:cNvSpPr/>
          <p:nvPr/>
        </p:nvSpPr>
        <p:spPr>
          <a:xfrm>
            <a:off x="1387525" y="1917800"/>
            <a:ext cx="119100" cy="2498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8" name="Google Shape;2958;p70"/>
          <p:cNvSpPr/>
          <p:nvPr/>
        </p:nvSpPr>
        <p:spPr>
          <a:xfrm rot="5400000">
            <a:off x="976675" y="2755175"/>
            <a:ext cx="119100" cy="94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9" name="Google Shape;2959;p70"/>
          <p:cNvSpPr/>
          <p:nvPr/>
        </p:nvSpPr>
        <p:spPr>
          <a:xfrm>
            <a:off x="3540625" y="1866674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0" name="Google Shape;2960;p70"/>
          <p:cNvSpPr/>
          <p:nvPr/>
        </p:nvSpPr>
        <p:spPr>
          <a:xfrm>
            <a:off x="3540625" y="313047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1" name="Google Shape;2961;p70"/>
          <p:cNvSpPr/>
          <p:nvPr/>
        </p:nvSpPr>
        <p:spPr>
          <a:xfrm>
            <a:off x="4624550" y="1667625"/>
            <a:ext cx="589200" cy="5148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2" name="Google Shape;2962;p70"/>
          <p:cNvSpPr/>
          <p:nvPr/>
        </p:nvSpPr>
        <p:spPr>
          <a:xfrm>
            <a:off x="5775425" y="2983426"/>
            <a:ext cx="759000" cy="32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3" name="Google Shape;2963;p70"/>
          <p:cNvSpPr/>
          <p:nvPr/>
        </p:nvSpPr>
        <p:spPr>
          <a:xfrm>
            <a:off x="4624563" y="2968175"/>
            <a:ext cx="589200" cy="51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65" name="Google Shape;2965;p70"/>
          <p:cNvPicPr preferRelativeResize="0"/>
          <p:nvPr/>
        </p:nvPicPr>
        <p:blipFill rotWithShape="1">
          <a:blip r:embed="rId3">
            <a:alphaModFix amt="51000"/>
          </a:blip>
          <a:srcRect/>
          <a:stretch/>
        </p:blipFill>
        <p:spPr>
          <a:xfrm>
            <a:off x="2276800" y="2755200"/>
            <a:ext cx="940800" cy="940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6" name="Google Shape;2966;p70"/>
          <p:cNvPicPr preferRelativeResize="0"/>
          <p:nvPr/>
        </p:nvPicPr>
        <p:blipFill rotWithShape="1">
          <a:blip r:embed="rId3">
            <a:alphaModFix amt="12000"/>
          </a:blip>
          <a:srcRect/>
          <a:stretch/>
        </p:blipFill>
        <p:spPr>
          <a:xfrm>
            <a:off x="2276800" y="3897650"/>
            <a:ext cx="940800" cy="940761"/>
          </a:xfrm>
          <a:prstGeom prst="rect">
            <a:avLst/>
          </a:prstGeom>
          <a:noFill/>
          <a:ln>
            <a:noFill/>
          </a:ln>
        </p:spPr>
      </p:pic>
      <p:sp>
        <p:nvSpPr>
          <p:cNvPr id="2967" name="Google Shape;2967;p70"/>
          <p:cNvSpPr/>
          <p:nvPr/>
        </p:nvSpPr>
        <p:spPr>
          <a:xfrm>
            <a:off x="1506625" y="427292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8" name="Google Shape;2968;p70"/>
          <p:cNvSpPr/>
          <p:nvPr/>
        </p:nvSpPr>
        <p:spPr>
          <a:xfrm>
            <a:off x="3540625" y="427292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9" name="Google Shape;2969;p70"/>
          <p:cNvSpPr/>
          <p:nvPr/>
        </p:nvSpPr>
        <p:spPr>
          <a:xfrm>
            <a:off x="4592150" y="4074175"/>
            <a:ext cx="654000" cy="5877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Diversidad (FPGAs del mismo fabricante)</a:t>
            </a:r>
            <a:endParaRPr/>
          </a:p>
        </p:txBody>
      </p:sp>
      <p:sp>
        <p:nvSpPr>
          <p:cNvPr id="2978" name="Google Shape;2978;p71"/>
          <p:cNvSpPr txBox="1">
            <a:spLocks noGrp="1"/>
          </p:cNvSpPr>
          <p:nvPr>
            <p:ph type="body" idx="1"/>
          </p:nvPr>
        </p:nvSpPr>
        <p:spPr>
          <a:xfrm>
            <a:off x="6620725" y="2083350"/>
            <a:ext cx="20184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Resultado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75" name="Google Shape;2975;p7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2976" name="Google Shape;2976;p7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77" name="Google Shape;2977;p71"/>
          <p:cNvPicPr preferRelativeResize="0"/>
          <p:nvPr/>
        </p:nvPicPr>
        <p:blipFill rotWithShape="1">
          <a:blip r:embed="rId3">
            <a:alphaModFix amt="48000"/>
          </a:blip>
          <a:srcRect/>
          <a:stretch/>
        </p:blipFill>
        <p:spPr>
          <a:xfrm>
            <a:off x="2276800" y="1491400"/>
            <a:ext cx="940800" cy="940761"/>
          </a:xfrm>
          <a:prstGeom prst="rect">
            <a:avLst/>
          </a:prstGeom>
          <a:noFill/>
          <a:ln>
            <a:noFill/>
          </a:ln>
        </p:spPr>
      </p:pic>
      <p:sp>
        <p:nvSpPr>
          <p:cNvPr id="2979" name="Google Shape;2979;p71"/>
          <p:cNvSpPr/>
          <p:nvPr/>
        </p:nvSpPr>
        <p:spPr>
          <a:xfrm>
            <a:off x="1506625" y="1866674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0" name="Google Shape;2980;p71"/>
          <p:cNvSpPr/>
          <p:nvPr/>
        </p:nvSpPr>
        <p:spPr>
          <a:xfrm>
            <a:off x="1506625" y="313047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1" name="Google Shape;2981;p71"/>
          <p:cNvSpPr/>
          <p:nvPr/>
        </p:nvSpPr>
        <p:spPr>
          <a:xfrm>
            <a:off x="1387525" y="1917800"/>
            <a:ext cx="119100" cy="2498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2" name="Google Shape;2982;p71"/>
          <p:cNvSpPr/>
          <p:nvPr/>
        </p:nvSpPr>
        <p:spPr>
          <a:xfrm rot="5400000">
            <a:off x="976675" y="2755175"/>
            <a:ext cx="119100" cy="94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3" name="Google Shape;2983;p71"/>
          <p:cNvSpPr/>
          <p:nvPr/>
        </p:nvSpPr>
        <p:spPr>
          <a:xfrm>
            <a:off x="3540625" y="1866674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4" name="Google Shape;2984;p71"/>
          <p:cNvSpPr/>
          <p:nvPr/>
        </p:nvSpPr>
        <p:spPr>
          <a:xfrm>
            <a:off x="3540625" y="313047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5" name="Google Shape;2985;p71"/>
          <p:cNvSpPr/>
          <p:nvPr/>
        </p:nvSpPr>
        <p:spPr>
          <a:xfrm>
            <a:off x="4624550" y="1667625"/>
            <a:ext cx="589200" cy="5148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6" name="Google Shape;2986;p71"/>
          <p:cNvSpPr/>
          <p:nvPr/>
        </p:nvSpPr>
        <p:spPr>
          <a:xfrm>
            <a:off x="5775425" y="2983426"/>
            <a:ext cx="759000" cy="32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87" name="Google Shape;2987;p71"/>
          <p:cNvPicPr preferRelativeResize="0"/>
          <p:nvPr/>
        </p:nvPicPr>
        <p:blipFill rotWithShape="1">
          <a:blip r:embed="rId3">
            <a:alphaModFix amt="48000"/>
          </a:blip>
          <a:srcRect/>
          <a:stretch/>
        </p:blipFill>
        <p:spPr>
          <a:xfrm>
            <a:off x="2276800" y="2755200"/>
            <a:ext cx="940800" cy="940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8" name="Google Shape;2988;p71"/>
          <p:cNvPicPr preferRelativeResize="0"/>
          <p:nvPr/>
        </p:nvPicPr>
        <p:blipFill rotWithShape="1">
          <a:blip r:embed="rId3">
            <a:alphaModFix amt="48000"/>
          </a:blip>
          <a:srcRect/>
          <a:stretch/>
        </p:blipFill>
        <p:spPr>
          <a:xfrm>
            <a:off x="2276800" y="3897650"/>
            <a:ext cx="940800" cy="940761"/>
          </a:xfrm>
          <a:prstGeom prst="rect">
            <a:avLst/>
          </a:prstGeom>
          <a:noFill/>
          <a:ln>
            <a:noFill/>
          </a:ln>
        </p:spPr>
      </p:pic>
      <p:sp>
        <p:nvSpPr>
          <p:cNvPr id="2989" name="Google Shape;2989;p71"/>
          <p:cNvSpPr/>
          <p:nvPr/>
        </p:nvSpPr>
        <p:spPr>
          <a:xfrm>
            <a:off x="1506625" y="427292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0" name="Google Shape;2990;p71"/>
          <p:cNvSpPr/>
          <p:nvPr/>
        </p:nvSpPr>
        <p:spPr>
          <a:xfrm>
            <a:off x="3540625" y="427292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1" name="Google Shape;2991;p71"/>
          <p:cNvSpPr/>
          <p:nvPr/>
        </p:nvSpPr>
        <p:spPr>
          <a:xfrm>
            <a:off x="410250" y="2505050"/>
            <a:ext cx="654000" cy="514800"/>
          </a:xfrm>
          <a:prstGeom prst="flowChartMerg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2" name="Google Shape;2992;p71"/>
          <p:cNvSpPr/>
          <p:nvPr/>
        </p:nvSpPr>
        <p:spPr>
          <a:xfrm>
            <a:off x="4624563" y="2805875"/>
            <a:ext cx="589200" cy="5148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3" name="Google Shape;2993;p71"/>
          <p:cNvSpPr/>
          <p:nvPr/>
        </p:nvSpPr>
        <p:spPr>
          <a:xfrm>
            <a:off x="4624550" y="4022475"/>
            <a:ext cx="589200" cy="5148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4" name="Google Shape;2994;p71"/>
          <p:cNvSpPr/>
          <p:nvPr/>
        </p:nvSpPr>
        <p:spPr>
          <a:xfrm>
            <a:off x="7407475" y="2755200"/>
            <a:ext cx="589200" cy="5148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5" name="Google Shape;2995;p71"/>
          <p:cNvSpPr/>
          <p:nvPr/>
        </p:nvSpPr>
        <p:spPr>
          <a:xfrm>
            <a:off x="6999375" y="673550"/>
            <a:ext cx="554225" cy="412200"/>
          </a:xfrm>
          <a:prstGeom prst="flowChartMerg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6" name="Google Shape;2996;p71"/>
          <p:cNvSpPr/>
          <p:nvPr/>
        </p:nvSpPr>
        <p:spPr>
          <a:xfrm>
            <a:off x="7668200" y="784550"/>
            <a:ext cx="4953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7" name="Google Shape;2997;p71"/>
          <p:cNvSpPr/>
          <p:nvPr/>
        </p:nvSpPr>
        <p:spPr>
          <a:xfrm>
            <a:off x="8332200" y="585800"/>
            <a:ext cx="654000" cy="5877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2" name="Google Shape;3002;p72"/>
          <p:cNvPicPr preferRelativeResize="0"/>
          <p:nvPr/>
        </p:nvPicPr>
        <p:blipFill rotWithShape="1">
          <a:blip r:embed="rId3">
            <a:alphaModFix amt="48000"/>
          </a:blip>
          <a:srcRect/>
          <a:stretch/>
        </p:blipFill>
        <p:spPr>
          <a:xfrm>
            <a:off x="2276800" y="1491400"/>
            <a:ext cx="940800" cy="940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3" name="Google Shape;3003;p72"/>
          <p:cNvPicPr preferRelativeResize="0"/>
          <p:nvPr/>
        </p:nvPicPr>
        <p:blipFill rotWithShape="1">
          <a:blip r:embed="rId3">
            <a:alphaModFix amt="48000"/>
          </a:blip>
          <a:srcRect/>
          <a:stretch/>
        </p:blipFill>
        <p:spPr>
          <a:xfrm>
            <a:off x="2276800" y="2755200"/>
            <a:ext cx="940800" cy="940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4" name="Google Shape;3004;p72"/>
          <p:cNvPicPr preferRelativeResize="0"/>
          <p:nvPr/>
        </p:nvPicPr>
        <p:blipFill rotWithShape="1">
          <a:blip r:embed="rId3">
            <a:alphaModFix amt="48000"/>
          </a:blip>
          <a:srcRect/>
          <a:stretch/>
        </p:blipFill>
        <p:spPr>
          <a:xfrm>
            <a:off x="2276800" y="3897650"/>
            <a:ext cx="940800" cy="940761"/>
          </a:xfrm>
          <a:prstGeom prst="rect">
            <a:avLst/>
          </a:prstGeom>
          <a:noFill/>
          <a:ln>
            <a:noFill/>
          </a:ln>
        </p:spPr>
      </p:pic>
      <p:sp>
        <p:nvSpPr>
          <p:cNvPr id="3005" name="Google Shape;3005;p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Diversidad (FPGAs diferente fabricante)</a:t>
            </a:r>
            <a:endParaRPr/>
          </a:p>
        </p:txBody>
      </p:sp>
      <p:sp>
        <p:nvSpPr>
          <p:cNvPr id="3008" name="Google Shape;3008;p72"/>
          <p:cNvSpPr txBox="1">
            <a:spLocks noGrp="1"/>
          </p:cNvSpPr>
          <p:nvPr>
            <p:ph type="body" idx="1"/>
          </p:nvPr>
        </p:nvSpPr>
        <p:spPr>
          <a:xfrm>
            <a:off x="6620725" y="2083350"/>
            <a:ext cx="20184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Resultado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06" name="Google Shape;3006;p7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3007" name="Google Shape;3007;p7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9" name="Google Shape;3009;p72"/>
          <p:cNvSpPr/>
          <p:nvPr/>
        </p:nvSpPr>
        <p:spPr>
          <a:xfrm>
            <a:off x="1506625" y="1866674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0" name="Google Shape;3010;p72"/>
          <p:cNvSpPr/>
          <p:nvPr/>
        </p:nvSpPr>
        <p:spPr>
          <a:xfrm>
            <a:off x="1506625" y="313047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1" name="Google Shape;3011;p72"/>
          <p:cNvSpPr/>
          <p:nvPr/>
        </p:nvSpPr>
        <p:spPr>
          <a:xfrm>
            <a:off x="1387525" y="1917800"/>
            <a:ext cx="119100" cy="2498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2" name="Google Shape;3012;p72"/>
          <p:cNvSpPr/>
          <p:nvPr/>
        </p:nvSpPr>
        <p:spPr>
          <a:xfrm rot="5400000">
            <a:off x="976675" y="2755175"/>
            <a:ext cx="119100" cy="94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72"/>
          <p:cNvSpPr/>
          <p:nvPr/>
        </p:nvSpPr>
        <p:spPr>
          <a:xfrm>
            <a:off x="3540625" y="1866674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4" name="Google Shape;3014;p72"/>
          <p:cNvSpPr/>
          <p:nvPr/>
        </p:nvSpPr>
        <p:spPr>
          <a:xfrm>
            <a:off x="3540625" y="313047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5" name="Google Shape;3015;p72"/>
          <p:cNvSpPr/>
          <p:nvPr/>
        </p:nvSpPr>
        <p:spPr>
          <a:xfrm>
            <a:off x="5775425" y="2983426"/>
            <a:ext cx="759000" cy="32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6" name="Google Shape;3016;p72"/>
          <p:cNvSpPr/>
          <p:nvPr/>
        </p:nvSpPr>
        <p:spPr>
          <a:xfrm>
            <a:off x="1506625" y="427292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7" name="Google Shape;3017;p72"/>
          <p:cNvSpPr/>
          <p:nvPr/>
        </p:nvSpPr>
        <p:spPr>
          <a:xfrm>
            <a:off x="3540625" y="427292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8" name="Google Shape;3018;p72"/>
          <p:cNvSpPr/>
          <p:nvPr/>
        </p:nvSpPr>
        <p:spPr>
          <a:xfrm>
            <a:off x="410250" y="2505050"/>
            <a:ext cx="654000" cy="514800"/>
          </a:xfrm>
          <a:prstGeom prst="flowChartMerg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9" name="Google Shape;3019;p72"/>
          <p:cNvSpPr/>
          <p:nvPr/>
        </p:nvSpPr>
        <p:spPr>
          <a:xfrm>
            <a:off x="4624563" y="2805875"/>
            <a:ext cx="589200" cy="5148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0" name="Google Shape;3020;p72"/>
          <p:cNvSpPr/>
          <p:nvPr/>
        </p:nvSpPr>
        <p:spPr>
          <a:xfrm>
            <a:off x="6999375" y="673550"/>
            <a:ext cx="554225" cy="412200"/>
          </a:xfrm>
          <a:prstGeom prst="flowChartMerg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1" name="Google Shape;3021;p72"/>
          <p:cNvSpPr/>
          <p:nvPr/>
        </p:nvSpPr>
        <p:spPr>
          <a:xfrm>
            <a:off x="7668200" y="784550"/>
            <a:ext cx="4953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2" name="Google Shape;3022;p72"/>
          <p:cNvSpPr/>
          <p:nvPr/>
        </p:nvSpPr>
        <p:spPr>
          <a:xfrm>
            <a:off x="8332200" y="585800"/>
            <a:ext cx="654000" cy="5877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23" name="Google Shape;3023;p72"/>
          <p:cNvPicPr preferRelativeResize="0"/>
          <p:nvPr/>
        </p:nvPicPr>
        <p:blipFill>
          <a:blip r:embed="rId4">
            <a:alphaModFix amt="55000"/>
          </a:blip>
          <a:stretch>
            <a:fillRect/>
          </a:stretch>
        </p:blipFill>
        <p:spPr>
          <a:xfrm>
            <a:off x="2276800" y="2755150"/>
            <a:ext cx="940800" cy="9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4" name="Google Shape;3024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6800" y="1491400"/>
            <a:ext cx="940800" cy="9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5" name="Google Shape;3025;p72"/>
          <p:cNvPicPr preferRelativeResize="0"/>
          <p:nvPr/>
        </p:nvPicPr>
        <p:blipFill>
          <a:blip r:embed="rId6">
            <a:alphaModFix amt="52000"/>
          </a:blip>
          <a:stretch>
            <a:fillRect/>
          </a:stretch>
        </p:blipFill>
        <p:spPr>
          <a:xfrm>
            <a:off x="2276800" y="3897600"/>
            <a:ext cx="940800" cy="9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6" name="Google Shape;3026;p72"/>
          <p:cNvSpPr/>
          <p:nvPr/>
        </p:nvSpPr>
        <p:spPr>
          <a:xfrm>
            <a:off x="4599563" y="1688475"/>
            <a:ext cx="654000" cy="5877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7" name="Google Shape;3027;p72"/>
          <p:cNvSpPr/>
          <p:nvPr/>
        </p:nvSpPr>
        <p:spPr>
          <a:xfrm>
            <a:off x="4592175" y="4074175"/>
            <a:ext cx="654000" cy="5877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8" name="Google Shape;3028;p72"/>
          <p:cNvSpPr/>
          <p:nvPr/>
        </p:nvSpPr>
        <p:spPr>
          <a:xfrm>
            <a:off x="7302925" y="2769425"/>
            <a:ext cx="654000" cy="5877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5"/>
          <p:cNvSpPr txBox="1">
            <a:spLocks noGrp="1"/>
          </p:cNvSpPr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Introducción</a:t>
            </a:r>
            <a:endParaRPr sz="3600"/>
          </a:p>
        </p:txBody>
      </p:sp>
      <p:sp>
        <p:nvSpPr>
          <p:cNvPr id="241" name="Google Shape;241;p15"/>
          <p:cNvSpPr txBox="1">
            <a:spLocks noGrp="1"/>
          </p:cNvSpPr>
          <p:nvPr>
            <p:ph type="subTitle" idx="1"/>
          </p:nvPr>
        </p:nvSpPr>
        <p:spPr>
          <a:xfrm>
            <a:off x="499525" y="3968100"/>
            <a:ext cx="4234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Estado actual de la red ferroviaria</a:t>
            </a:r>
            <a:endParaRPr sz="2400"/>
          </a:p>
        </p:txBody>
      </p:sp>
      <p:sp>
        <p:nvSpPr>
          <p:cNvPr id="242" name="Google Shape;242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43" name="Google Shape;243;p15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Redundancia (En diferentes partes de la FPGAs)</a:t>
            </a:r>
            <a:endParaRPr/>
          </a:p>
        </p:txBody>
      </p:sp>
      <p:sp>
        <p:nvSpPr>
          <p:cNvPr id="3034" name="Google Shape;3034;p7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3035" name="Google Shape;3035;p73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36" name="Google Shape;3036;p73"/>
          <p:cNvPicPr preferRelativeResize="0"/>
          <p:nvPr/>
        </p:nvPicPr>
        <p:blipFill rotWithShape="1">
          <a:blip r:embed="rId3">
            <a:alphaModFix amt="43000"/>
          </a:blip>
          <a:srcRect l="4799" t="4939" r="4464" b="4750"/>
          <a:stretch/>
        </p:blipFill>
        <p:spPr>
          <a:xfrm>
            <a:off x="3119100" y="1640625"/>
            <a:ext cx="1028700" cy="10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7" name="Google Shape;3037;p73"/>
          <p:cNvPicPr preferRelativeResize="0"/>
          <p:nvPr/>
        </p:nvPicPr>
        <p:blipFill rotWithShape="1">
          <a:blip r:embed="rId3">
            <a:alphaModFix/>
          </a:blip>
          <a:srcRect l="4799" t="4939" r="4464" b="4750"/>
          <a:stretch/>
        </p:blipFill>
        <p:spPr>
          <a:xfrm>
            <a:off x="4147800" y="1640625"/>
            <a:ext cx="1028700" cy="10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8" name="Google Shape;3038;p73"/>
          <p:cNvPicPr preferRelativeResize="0"/>
          <p:nvPr/>
        </p:nvPicPr>
        <p:blipFill rotWithShape="1">
          <a:blip r:embed="rId3">
            <a:alphaModFix amt="43000"/>
          </a:blip>
          <a:srcRect l="4799" t="4939" r="4464" b="4750"/>
          <a:stretch/>
        </p:blipFill>
        <p:spPr>
          <a:xfrm>
            <a:off x="5176500" y="1640625"/>
            <a:ext cx="1028700" cy="10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9" name="Google Shape;3039;p73"/>
          <p:cNvPicPr preferRelativeResize="0"/>
          <p:nvPr/>
        </p:nvPicPr>
        <p:blipFill rotWithShape="1">
          <a:blip r:embed="rId3">
            <a:alphaModFix amt="43000"/>
          </a:blip>
          <a:srcRect l="4799" t="4939" r="4464" b="4750"/>
          <a:stretch/>
        </p:blipFill>
        <p:spPr>
          <a:xfrm>
            <a:off x="3119100" y="2664575"/>
            <a:ext cx="1028700" cy="10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0" name="Google Shape;3040;p73"/>
          <p:cNvPicPr preferRelativeResize="0"/>
          <p:nvPr/>
        </p:nvPicPr>
        <p:blipFill rotWithShape="1">
          <a:blip r:embed="rId3">
            <a:alphaModFix amt="43000"/>
          </a:blip>
          <a:srcRect l="4799" t="4939" r="4464" b="4750"/>
          <a:stretch/>
        </p:blipFill>
        <p:spPr>
          <a:xfrm>
            <a:off x="4147800" y="2664575"/>
            <a:ext cx="1028700" cy="10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1" name="Google Shape;3041;p73"/>
          <p:cNvPicPr preferRelativeResize="0"/>
          <p:nvPr/>
        </p:nvPicPr>
        <p:blipFill rotWithShape="1">
          <a:blip r:embed="rId3">
            <a:alphaModFix amt="43000"/>
          </a:blip>
          <a:srcRect l="4799" t="4939" r="4464" b="4750"/>
          <a:stretch/>
        </p:blipFill>
        <p:spPr>
          <a:xfrm>
            <a:off x="5176500" y="2664575"/>
            <a:ext cx="1028700" cy="10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2" name="Google Shape;3042;p73"/>
          <p:cNvPicPr preferRelativeResize="0"/>
          <p:nvPr/>
        </p:nvPicPr>
        <p:blipFill rotWithShape="1">
          <a:blip r:embed="rId3">
            <a:alphaModFix/>
          </a:blip>
          <a:srcRect l="4799" t="4939" r="4464" b="4750"/>
          <a:stretch/>
        </p:blipFill>
        <p:spPr>
          <a:xfrm>
            <a:off x="3119100" y="3688525"/>
            <a:ext cx="1028700" cy="10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3" name="Google Shape;3043;p73"/>
          <p:cNvPicPr preferRelativeResize="0"/>
          <p:nvPr/>
        </p:nvPicPr>
        <p:blipFill rotWithShape="1">
          <a:blip r:embed="rId3">
            <a:alphaModFix amt="43000"/>
          </a:blip>
          <a:srcRect l="4799" t="4939" r="4464" b="4750"/>
          <a:stretch/>
        </p:blipFill>
        <p:spPr>
          <a:xfrm>
            <a:off x="4147800" y="3688525"/>
            <a:ext cx="1028700" cy="10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4" name="Google Shape;3044;p73"/>
          <p:cNvPicPr preferRelativeResize="0"/>
          <p:nvPr/>
        </p:nvPicPr>
        <p:blipFill rotWithShape="1">
          <a:blip r:embed="rId3">
            <a:alphaModFix/>
          </a:blip>
          <a:srcRect l="4799" t="4939" r="4464" b="4750"/>
          <a:stretch/>
        </p:blipFill>
        <p:spPr>
          <a:xfrm>
            <a:off x="5176500" y="3688525"/>
            <a:ext cx="1028700" cy="10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5" name="Google Shape;3045;p73"/>
          <p:cNvPicPr preferRelativeResize="0"/>
          <p:nvPr/>
        </p:nvPicPr>
        <p:blipFill rotWithShape="1">
          <a:blip r:embed="rId4">
            <a:alphaModFix amt="10000"/>
          </a:blip>
          <a:srcRect/>
          <a:stretch/>
        </p:blipFill>
        <p:spPr>
          <a:xfrm>
            <a:off x="443550" y="2380788"/>
            <a:ext cx="1591599" cy="1591524"/>
          </a:xfrm>
          <a:prstGeom prst="rect">
            <a:avLst/>
          </a:prstGeom>
          <a:noFill/>
          <a:ln>
            <a:noFill/>
          </a:ln>
        </p:spPr>
      </p:pic>
      <p:sp>
        <p:nvSpPr>
          <p:cNvPr id="3046" name="Google Shape;3046;p73"/>
          <p:cNvSpPr/>
          <p:nvPr/>
        </p:nvSpPr>
        <p:spPr>
          <a:xfrm>
            <a:off x="2441025" y="3081450"/>
            <a:ext cx="4953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" name="Google Shape;3051;p74"/>
          <p:cNvSpPr txBox="1">
            <a:spLocks noGrp="1"/>
          </p:cNvSpPr>
          <p:nvPr>
            <p:ph type="ctrTitle"/>
          </p:nvPr>
        </p:nvSpPr>
        <p:spPr>
          <a:xfrm>
            <a:off x="183700" y="2871150"/>
            <a:ext cx="5444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Estrategias de redundancia </a:t>
            </a:r>
            <a:endParaRPr sz="3600"/>
          </a:p>
        </p:txBody>
      </p:sp>
      <p:sp>
        <p:nvSpPr>
          <p:cNvPr id="3052" name="Google Shape;3052;p74"/>
          <p:cNvSpPr txBox="1">
            <a:spLocks noGrp="1"/>
          </p:cNvSpPr>
          <p:nvPr>
            <p:ph type="subTitle" idx="1"/>
          </p:nvPr>
        </p:nvSpPr>
        <p:spPr>
          <a:xfrm>
            <a:off x="293925" y="3975450"/>
            <a:ext cx="4263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Qué hacer con cada elemento</a:t>
            </a:r>
            <a:endParaRPr sz="2400"/>
          </a:p>
        </p:txBody>
      </p:sp>
      <p:sp>
        <p:nvSpPr>
          <p:cNvPr id="3053" name="Google Shape;3053;p7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sp>
        <p:nvSpPr>
          <p:cNvPr id="3054" name="Google Shape;3054;p7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7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9" name="Google Shape;3059;p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Event Upset (SEUs)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Single Event Transients (SETs)</a:t>
            </a:r>
            <a:endParaRPr/>
          </a:p>
        </p:txBody>
      </p:sp>
      <p:sp>
        <p:nvSpPr>
          <p:cNvPr id="3060" name="Google Shape;3060;p75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3069" name="Google Shape;3069;p75"/>
          <p:cNvSpPr txBox="1">
            <a:spLocks noGrp="1"/>
          </p:cNvSpPr>
          <p:nvPr>
            <p:ph type="body" idx="4294967295"/>
          </p:nvPr>
        </p:nvSpPr>
        <p:spPr>
          <a:xfrm>
            <a:off x="65088" y="1539875"/>
            <a:ext cx="9078912" cy="1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SEUs : Alteran el </a:t>
            </a:r>
            <a:r>
              <a:rPr lang="en">
                <a:solidFill>
                  <a:srgbClr val="FF9800"/>
                </a:solidFill>
              </a:rPr>
              <a:t>estado lógico</a:t>
            </a:r>
            <a:r>
              <a:rPr lang="en"/>
              <a:t> de las memorias estáticas.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SETs : Causan </a:t>
            </a:r>
            <a:r>
              <a:rPr lang="en">
                <a:solidFill>
                  <a:srgbClr val="FF9800"/>
                </a:solidFill>
              </a:rPr>
              <a:t>pulsos transitorios</a:t>
            </a:r>
            <a:r>
              <a:rPr lang="en"/>
              <a:t> en las rutas lógicas combinacionales.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La funcionalidad de la FPGA depende de los datos.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▰"/>
            </a:pPr>
            <a:r>
              <a:rPr lang="en"/>
              <a:t>Triple Modular Redundancy (TMR)</a:t>
            </a:r>
            <a:endParaRPr/>
          </a:p>
        </p:txBody>
      </p:sp>
      <p:grpSp>
        <p:nvGrpSpPr>
          <p:cNvPr id="3061" name="Google Shape;3061;p75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062" name="Google Shape;3062;p75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75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75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75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75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75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75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0" name="Google Shape;3070;p75"/>
          <p:cNvSpPr txBox="1"/>
          <p:nvPr/>
        </p:nvSpPr>
        <p:spPr>
          <a:xfrm>
            <a:off x="2038550" y="3295263"/>
            <a:ext cx="869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SEUs</a:t>
            </a:r>
            <a:endParaRPr b="1"/>
          </a:p>
        </p:txBody>
      </p:sp>
      <p:sp>
        <p:nvSpPr>
          <p:cNvPr id="3071" name="Google Shape;3071;p75"/>
          <p:cNvSpPr txBox="1"/>
          <p:nvPr/>
        </p:nvSpPr>
        <p:spPr>
          <a:xfrm>
            <a:off x="2038550" y="4086938"/>
            <a:ext cx="869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SETs</a:t>
            </a:r>
            <a:endParaRPr b="1"/>
          </a:p>
        </p:txBody>
      </p:sp>
      <p:sp>
        <p:nvSpPr>
          <p:cNvPr id="3072" name="Google Shape;3072;p75"/>
          <p:cNvSpPr/>
          <p:nvPr/>
        </p:nvSpPr>
        <p:spPr>
          <a:xfrm>
            <a:off x="3337450" y="3447224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3" name="Google Shape;3073;p75"/>
          <p:cNvSpPr/>
          <p:nvPr/>
        </p:nvSpPr>
        <p:spPr>
          <a:xfrm>
            <a:off x="3291475" y="4238899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4" name="Google Shape;3074;p75"/>
          <p:cNvSpPr txBox="1"/>
          <p:nvPr/>
        </p:nvSpPr>
        <p:spPr>
          <a:xfrm>
            <a:off x="4469775" y="3262300"/>
            <a:ext cx="27594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Que no se </a:t>
            </a:r>
            <a:r>
              <a:rPr lang="en" sz="240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acumulen</a:t>
            </a:r>
            <a:r>
              <a:rPr lang="en" sz="24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</a:t>
            </a:r>
            <a:endParaRPr/>
          </a:p>
        </p:txBody>
      </p:sp>
      <p:sp>
        <p:nvSpPr>
          <p:cNvPr id="3075" name="Google Shape;3075;p75"/>
          <p:cNvSpPr txBox="1"/>
          <p:nvPr/>
        </p:nvSpPr>
        <p:spPr>
          <a:xfrm>
            <a:off x="4469775" y="4053975"/>
            <a:ext cx="27594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Que no se </a:t>
            </a:r>
            <a:r>
              <a:rPr lang="en" sz="240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propaguen</a:t>
            </a:r>
            <a:r>
              <a:rPr lang="en"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</a:t>
            </a:r>
            <a:endParaRPr/>
          </a:p>
        </p:txBody>
      </p:sp>
      <p:sp>
        <p:nvSpPr>
          <p:cNvPr id="3076" name="Google Shape;3076;p75"/>
          <p:cNvSpPr txBox="1"/>
          <p:nvPr/>
        </p:nvSpPr>
        <p:spPr>
          <a:xfrm>
            <a:off x="1324513" y="4724200"/>
            <a:ext cx="45525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Triple Module Redundancy Design Techniques for Virtex FPGAs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pSp>
        <p:nvGrpSpPr>
          <p:cNvPr id="3077" name="Google Shape;3077;p75"/>
          <p:cNvGrpSpPr/>
          <p:nvPr/>
        </p:nvGrpSpPr>
        <p:grpSpPr>
          <a:xfrm>
            <a:off x="1009930" y="4774460"/>
            <a:ext cx="314590" cy="269367"/>
            <a:chOff x="1934025" y="1001650"/>
            <a:chExt cx="415300" cy="355600"/>
          </a:xfrm>
        </p:grpSpPr>
        <p:sp>
          <p:nvSpPr>
            <p:cNvPr id="3078" name="Google Shape;3078;p75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75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75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75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7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Throughput Logic</a:t>
            </a:r>
            <a:endParaRPr/>
          </a:p>
        </p:txBody>
      </p:sp>
      <p:sp>
        <p:nvSpPr>
          <p:cNvPr id="3087" name="Google Shape;3087;p76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grpSp>
        <p:nvGrpSpPr>
          <p:cNvPr id="3088" name="Google Shape;3088;p76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089" name="Google Shape;3089;p76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76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76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76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76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76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76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6" name="Google Shape;3096;p76"/>
          <p:cNvSpPr txBox="1"/>
          <p:nvPr/>
        </p:nvSpPr>
        <p:spPr>
          <a:xfrm>
            <a:off x="61075" y="1552075"/>
            <a:ext cx="88371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Módulos donde entrada y salida se encuentran conectadas </a:t>
            </a:r>
            <a:r>
              <a:rPr lang="en" sz="2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sin lazos</a:t>
            </a:r>
            <a:endParaRPr sz="24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97" name="Google Shape;3097;p76"/>
          <p:cNvSpPr/>
          <p:nvPr/>
        </p:nvSpPr>
        <p:spPr>
          <a:xfrm rot="5400000">
            <a:off x="4290625" y="2231954"/>
            <a:ext cx="3780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8" name="Google Shape;3098;p76"/>
          <p:cNvSpPr txBox="1"/>
          <p:nvPr/>
        </p:nvSpPr>
        <p:spPr>
          <a:xfrm>
            <a:off x="2150575" y="2516038"/>
            <a:ext cx="46581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No dependen de </a:t>
            </a:r>
            <a:r>
              <a:rPr lang="en" sz="2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estados anteriores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24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99" name="Google Shape;3099;p76"/>
          <p:cNvSpPr/>
          <p:nvPr/>
        </p:nvSpPr>
        <p:spPr>
          <a:xfrm>
            <a:off x="4073874" y="3495325"/>
            <a:ext cx="788100" cy="76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0" name="Google Shape;3100;p76"/>
          <p:cNvSpPr/>
          <p:nvPr/>
        </p:nvSpPr>
        <p:spPr>
          <a:xfrm>
            <a:off x="3387550" y="3687395"/>
            <a:ext cx="686400" cy="36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1" name="Google Shape;3101;p76"/>
          <p:cNvSpPr/>
          <p:nvPr/>
        </p:nvSpPr>
        <p:spPr>
          <a:xfrm>
            <a:off x="4885301" y="3687395"/>
            <a:ext cx="686400" cy="36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2" name="Google Shape;3102;p76"/>
          <p:cNvSpPr/>
          <p:nvPr/>
        </p:nvSpPr>
        <p:spPr>
          <a:xfrm>
            <a:off x="4351675" y="4077925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3" name="Google Shape;3103;p76"/>
          <p:cNvSpPr txBox="1"/>
          <p:nvPr/>
        </p:nvSpPr>
        <p:spPr>
          <a:xfrm>
            <a:off x="2953350" y="4648350"/>
            <a:ext cx="32373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Por ejemplo : Sumadores</a:t>
            </a:r>
            <a:endParaRPr sz="24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State-Machine Logic</a:t>
            </a:r>
            <a:endParaRPr/>
          </a:p>
        </p:txBody>
      </p:sp>
      <p:sp>
        <p:nvSpPr>
          <p:cNvPr id="3108" name="Google Shape;3108;p77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grpSp>
        <p:nvGrpSpPr>
          <p:cNvPr id="3109" name="Google Shape;3109;p77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110" name="Google Shape;3110;p77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77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77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77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77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77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77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7" name="Google Shape;3117;p77"/>
          <p:cNvSpPr txBox="1"/>
          <p:nvPr/>
        </p:nvSpPr>
        <p:spPr>
          <a:xfrm>
            <a:off x="61075" y="1552075"/>
            <a:ext cx="88371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Módulos donde la salida depende de la entrada y el </a:t>
            </a:r>
            <a:r>
              <a:rPr lang="en" sz="2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estado anterior.</a:t>
            </a:r>
            <a:endParaRPr sz="24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18" name="Google Shape;3118;p77"/>
          <p:cNvSpPr/>
          <p:nvPr/>
        </p:nvSpPr>
        <p:spPr>
          <a:xfrm rot="5400000">
            <a:off x="4290625" y="2231954"/>
            <a:ext cx="3780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9" name="Google Shape;3119;p77"/>
          <p:cNvSpPr txBox="1"/>
          <p:nvPr/>
        </p:nvSpPr>
        <p:spPr>
          <a:xfrm>
            <a:off x="780025" y="2523700"/>
            <a:ext cx="73992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Si un estado es incorrecto, los próximos lo serán también</a:t>
            </a:r>
            <a:endParaRPr sz="24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20" name="Google Shape;3120;p77"/>
          <p:cNvSpPr/>
          <p:nvPr/>
        </p:nvSpPr>
        <p:spPr>
          <a:xfrm>
            <a:off x="4073874" y="3495325"/>
            <a:ext cx="788100" cy="76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1" name="Google Shape;3121;p77"/>
          <p:cNvSpPr/>
          <p:nvPr/>
        </p:nvSpPr>
        <p:spPr>
          <a:xfrm>
            <a:off x="3100800" y="3978625"/>
            <a:ext cx="949800" cy="28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2" name="Google Shape;3122;p77"/>
          <p:cNvSpPr/>
          <p:nvPr/>
        </p:nvSpPr>
        <p:spPr>
          <a:xfrm>
            <a:off x="4885301" y="3687395"/>
            <a:ext cx="686400" cy="36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4" name="Google Shape;3124;p77"/>
          <p:cNvSpPr txBox="1"/>
          <p:nvPr/>
        </p:nvSpPr>
        <p:spPr>
          <a:xfrm>
            <a:off x="1829625" y="4648350"/>
            <a:ext cx="51801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Por ejemplo : Acumuladores, contadores</a:t>
            </a:r>
            <a:endParaRPr sz="24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25" name="Google Shape;3125;p77"/>
          <p:cNvSpPr/>
          <p:nvPr/>
        </p:nvSpPr>
        <p:spPr>
          <a:xfrm>
            <a:off x="5053275" y="3259350"/>
            <a:ext cx="144300" cy="536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6" name="Google Shape;3126;p77"/>
          <p:cNvSpPr/>
          <p:nvPr/>
        </p:nvSpPr>
        <p:spPr>
          <a:xfrm>
            <a:off x="3641775" y="3161557"/>
            <a:ext cx="1555800" cy="124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7" name="Google Shape;3127;p77"/>
          <p:cNvSpPr/>
          <p:nvPr/>
        </p:nvSpPr>
        <p:spPr>
          <a:xfrm>
            <a:off x="3641850" y="3645500"/>
            <a:ext cx="432000" cy="28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8" name="Google Shape;3128;p77"/>
          <p:cNvSpPr/>
          <p:nvPr/>
        </p:nvSpPr>
        <p:spPr>
          <a:xfrm>
            <a:off x="3497575" y="3161550"/>
            <a:ext cx="144300" cy="695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9" name="Google Shape;3129;p77"/>
          <p:cNvSpPr/>
          <p:nvPr/>
        </p:nvSpPr>
        <p:spPr>
          <a:xfrm>
            <a:off x="4351675" y="4077925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4" name="Google Shape;3134;p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Input/Output Logic</a:t>
            </a:r>
            <a:endParaRPr/>
          </a:p>
        </p:txBody>
      </p:sp>
      <p:sp>
        <p:nvSpPr>
          <p:cNvPr id="3135" name="Google Shape;3135;p78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grpSp>
        <p:nvGrpSpPr>
          <p:cNvPr id="3136" name="Google Shape;3136;p78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137" name="Google Shape;3137;p78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78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78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78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78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78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78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4" name="Google Shape;3144;p78"/>
          <p:cNvSpPr txBox="1"/>
          <p:nvPr/>
        </p:nvSpPr>
        <p:spPr>
          <a:xfrm>
            <a:off x="1101500" y="1987925"/>
            <a:ext cx="47994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Entradas y salidas de la FPGA misma</a:t>
            </a:r>
            <a:endParaRPr sz="24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45" name="Google Shape;3145;p78"/>
          <p:cNvSpPr/>
          <p:nvPr/>
        </p:nvSpPr>
        <p:spPr>
          <a:xfrm rot="5400000">
            <a:off x="3254475" y="2827092"/>
            <a:ext cx="3780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6" name="Google Shape;3146;p78"/>
          <p:cNvSpPr txBox="1"/>
          <p:nvPr/>
        </p:nvSpPr>
        <p:spPr>
          <a:xfrm>
            <a:off x="1344650" y="3184700"/>
            <a:ext cx="43131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Finitas y sometidas a </a:t>
            </a:r>
            <a:r>
              <a:rPr lang="en" sz="2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ruido eléctrico 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y </a:t>
            </a:r>
            <a:r>
              <a:rPr lang="en" sz="2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radiación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3147" name="Google Shape;3147;p78"/>
          <p:cNvGrpSpPr/>
          <p:nvPr/>
        </p:nvGrpSpPr>
        <p:grpSpPr>
          <a:xfrm>
            <a:off x="6530475" y="1532350"/>
            <a:ext cx="2506025" cy="2779700"/>
            <a:chOff x="5785950" y="1889963"/>
            <a:chExt cx="2506025" cy="2779700"/>
          </a:xfrm>
        </p:grpSpPr>
        <p:sp>
          <p:nvSpPr>
            <p:cNvPr id="3148" name="Google Shape;3148;p78"/>
            <p:cNvSpPr/>
            <p:nvPr/>
          </p:nvSpPr>
          <p:spPr>
            <a:xfrm>
              <a:off x="6229950" y="234527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78"/>
            <p:cNvSpPr/>
            <p:nvPr/>
          </p:nvSpPr>
          <p:spPr>
            <a:xfrm>
              <a:off x="6875100" y="232382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50" name="Google Shape;3150;p78"/>
            <p:cNvCxnSpPr/>
            <p:nvPr/>
          </p:nvCxnSpPr>
          <p:spPr>
            <a:xfrm>
              <a:off x="6712450" y="2072200"/>
              <a:ext cx="14700" cy="23829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1" name="Google Shape;3151;p78"/>
            <p:cNvCxnSpPr/>
            <p:nvPr/>
          </p:nvCxnSpPr>
          <p:spPr>
            <a:xfrm>
              <a:off x="6793775" y="2072200"/>
              <a:ext cx="14700" cy="23829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2" name="Google Shape;3152;p78"/>
            <p:cNvCxnSpPr/>
            <p:nvPr/>
          </p:nvCxnSpPr>
          <p:spPr>
            <a:xfrm>
              <a:off x="6631125" y="2072200"/>
              <a:ext cx="14700" cy="23829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53" name="Google Shape;3153;p78"/>
            <p:cNvSpPr/>
            <p:nvPr/>
          </p:nvSpPr>
          <p:spPr>
            <a:xfrm>
              <a:off x="7520250" y="232382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54" name="Google Shape;3154;p78"/>
            <p:cNvCxnSpPr/>
            <p:nvPr/>
          </p:nvCxnSpPr>
          <p:spPr>
            <a:xfrm>
              <a:off x="7357600" y="2072200"/>
              <a:ext cx="14700" cy="23829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5" name="Google Shape;3155;p78"/>
            <p:cNvCxnSpPr/>
            <p:nvPr/>
          </p:nvCxnSpPr>
          <p:spPr>
            <a:xfrm>
              <a:off x="7438925" y="2072200"/>
              <a:ext cx="14700" cy="23829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6" name="Google Shape;3156;p78"/>
            <p:cNvCxnSpPr/>
            <p:nvPr/>
          </p:nvCxnSpPr>
          <p:spPr>
            <a:xfrm>
              <a:off x="7276275" y="2072200"/>
              <a:ext cx="14700" cy="23829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57" name="Google Shape;3157;p78"/>
            <p:cNvSpPr/>
            <p:nvPr/>
          </p:nvSpPr>
          <p:spPr>
            <a:xfrm>
              <a:off x="6249175" y="308107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78"/>
            <p:cNvSpPr/>
            <p:nvPr/>
          </p:nvSpPr>
          <p:spPr>
            <a:xfrm>
              <a:off x="6894325" y="3091313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78"/>
            <p:cNvSpPr/>
            <p:nvPr/>
          </p:nvSpPr>
          <p:spPr>
            <a:xfrm>
              <a:off x="7520250" y="3091313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60" name="Google Shape;3160;p78"/>
            <p:cNvCxnSpPr/>
            <p:nvPr/>
          </p:nvCxnSpPr>
          <p:spPr>
            <a:xfrm rot="-5400000">
              <a:off x="6996575" y="1730000"/>
              <a:ext cx="14700" cy="22038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1" name="Google Shape;3161;p78"/>
            <p:cNvCxnSpPr/>
            <p:nvPr/>
          </p:nvCxnSpPr>
          <p:spPr>
            <a:xfrm rot="-5400000">
              <a:off x="6996575" y="1648675"/>
              <a:ext cx="14700" cy="22038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2" name="Google Shape;3162;p78"/>
            <p:cNvCxnSpPr/>
            <p:nvPr/>
          </p:nvCxnSpPr>
          <p:spPr>
            <a:xfrm rot="-5400000">
              <a:off x="6996575" y="1811325"/>
              <a:ext cx="14700" cy="22038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3" name="Google Shape;3163;p78"/>
            <p:cNvCxnSpPr/>
            <p:nvPr/>
          </p:nvCxnSpPr>
          <p:spPr>
            <a:xfrm rot="-5400000">
              <a:off x="6996575" y="2518425"/>
              <a:ext cx="14700" cy="22038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4" name="Google Shape;3164;p78"/>
            <p:cNvCxnSpPr/>
            <p:nvPr/>
          </p:nvCxnSpPr>
          <p:spPr>
            <a:xfrm rot="-5400000">
              <a:off x="6996575" y="2437100"/>
              <a:ext cx="14700" cy="22038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5" name="Google Shape;3165;p78"/>
            <p:cNvCxnSpPr/>
            <p:nvPr/>
          </p:nvCxnSpPr>
          <p:spPr>
            <a:xfrm rot="-5400000">
              <a:off x="6996575" y="2599750"/>
              <a:ext cx="14700" cy="22038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66" name="Google Shape;3166;p78"/>
            <p:cNvSpPr/>
            <p:nvPr/>
          </p:nvSpPr>
          <p:spPr>
            <a:xfrm>
              <a:off x="6249175" y="379067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78"/>
            <p:cNvSpPr/>
            <p:nvPr/>
          </p:nvSpPr>
          <p:spPr>
            <a:xfrm>
              <a:off x="6894325" y="379067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78"/>
            <p:cNvSpPr/>
            <p:nvPr/>
          </p:nvSpPr>
          <p:spPr>
            <a:xfrm>
              <a:off x="7520250" y="379067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78"/>
            <p:cNvSpPr/>
            <p:nvPr/>
          </p:nvSpPr>
          <p:spPr>
            <a:xfrm>
              <a:off x="5785950" y="309666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78"/>
            <p:cNvSpPr/>
            <p:nvPr/>
          </p:nvSpPr>
          <p:spPr>
            <a:xfrm>
              <a:off x="8146175" y="3081075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78"/>
            <p:cNvSpPr/>
            <p:nvPr/>
          </p:nvSpPr>
          <p:spPr>
            <a:xfrm rot="-5400000">
              <a:off x="6305100" y="186221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78"/>
            <p:cNvSpPr/>
            <p:nvPr/>
          </p:nvSpPr>
          <p:spPr>
            <a:xfrm rot="-5400000">
              <a:off x="6969475" y="183341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78"/>
            <p:cNvSpPr/>
            <p:nvPr/>
          </p:nvSpPr>
          <p:spPr>
            <a:xfrm rot="-5400000">
              <a:off x="7595400" y="184846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78"/>
            <p:cNvSpPr/>
            <p:nvPr/>
          </p:nvSpPr>
          <p:spPr>
            <a:xfrm rot="-5400000">
              <a:off x="6324325" y="446731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78"/>
            <p:cNvSpPr/>
            <p:nvPr/>
          </p:nvSpPr>
          <p:spPr>
            <a:xfrm rot="-5400000">
              <a:off x="6969475" y="446731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78"/>
            <p:cNvSpPr/>
            <p:nvPr/>
          </p:nvSpPr>
          <p:spPr>
            <a:xfrm rot="-5400000">
              <a:off x="7595400" y="446731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7" name="Google Shape;3177;p78"/>
          <p:cNvSpPr txBox="1"/>
          <p:nvPr/>
        </p:nvSpPr>
        <p:spPr>
          <a:xfrm>
            <a:off x="6779200" y="917050"/>
            <a:ext cx="21459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Bloques de I/O</a:t>
            </a:r>
            <a:endParaRPr sz="2400" b="1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7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 features </a:t>
            </a:r>
            <a:r>
              <a:rPr lang="en" sz="1400"/>
              <a:t>(Block RAM, LUT,Shift-registers,DLLs)</a:t>
            </a:r>
            <a:endParaRPr sz="1400"/>
          </a:p>
        </p:txBody>
      </p:sp>
      <p:sp>
        <p:nvSpPr>
          <p:cNvPr id="3183" name="Google Shape;3183;p79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sp>
        <p:nvSpPr>
          <p:cNvPr id="3192" name="Google Shape;3192;p79"/>
          <p:cNvSpPr txBox="1">
            <a:spLocks noGrp="1"/>
          </p:cNvSpPr>
          <p:nvPr>
            <p:ph type="body" idx="4294967295"/>
          </p:nvPr>
        </p:nvSpPr>
        <p:spPr>
          <a:xfrm>
            <a:off x="0" y="1544638"/>
            <a:ext cx="8756650" cy="2765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Block RAM : Guarda </a:t>
            </a:r>
            <a:r>
              <a:rPr lang="en">
                <a:solidFill>
                  <a:srgbClr val="FF9800"/>
                </a:solidFill>
              </a:rPr>
              <a:t>gran cantidad de datos</a:t>
            </a:r>
            <a:r>
              <a:rPr lang="en"/>
              <a:t> de la FPGA.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Look-Up Table (LUTs) : </a:t>
            </a:r>
            <a:r>
              <a:rPr lang="en">
                <a:solidFill>
                  <a:srgbClr val="FF9800"/>
                </a:solidFill>
              </a:rPr>
              <a:t>Tablas de verdad </a:t>
            </a:r>
            <a:r>
              <a:rPr lang="en"/>
              <a:t>de la FPGA.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Shift-Registers : </a:t>
            </a:r>
            <a:r>
              <a:rPr lang="en">
                <a:solidFill>
                  <a:srgbClr val="FF9800"/>
                </a:solidFill>
              </a:rPr>
              <a:t>Registros</a:t>
            </a:r>
            <a:r>
              <a:rPr lang="en"/>
              <a:t> de desplazamiento.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▰"/>
            </a:pPr>
            <a:r>
              <a:rPr lang="en"/>
              <a:t>Delay Locked Loop (DLLs) : Usado para sincronismos y </a:t>
            </a:r>
            <a:r>
              <a:rPr lang="en">
                <a:solidFill>
                  <a:srgbClr val="FF9800"/>
                </a:solidFill>
              </a:rPr>
              <a:t>clocks altos</a:t>
            </a:r>
            <a:r>
              <a:rPr lang="en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</p:txBody>
      </p:sp>
      <p:grpSp>
        <p:nvGrpSpPr>
          <p:cNvPr id="3184" name="Google Shape;3184;p79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185" name="Google Shape;3185;p79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79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79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79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79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79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79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Triple Redundant Voter (TRV)</a:t>
            </a:r>
            <a:endParaRPr sz="1400"/>
          </a:p>
        </p:txBody>
      </p:sp>
      <p:sp>
        <p:nvSpPr>
          <p:cNvPr id="3198" name="Google Shape;3198;p80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sp>
        <p:nvSpPr>
          <p:cNvPr id="3208" name="Google Shape;3208;p80"/>
          <p:cNvSpPr txBox="1">
            <a:spLocks noGrp="1"/>
          </p:cNvSpPr>
          <p:nvPr>
            <p:ph type="subTitle" idx="4294967295"/>
          </p:nvPr>
        </p:nvSpPr>
        <p:spPr>
          <a:xfrm>
            <a:off x="6997700" y="2300288"/>
            <a:ext cx="2146300" cy="3159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Votador mayoritario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09" name="Google Shape;3209;p80"/>
          <p:cNvSpPr txBox="1">
            <a:spLocks noGrp="1"/>
          </p:cNvSpPr>
          <p:nvPr>
            <p:ph type="subTitle" idx="4294967295"/>
          </p:nvPr>
        </p:nvSpPr>
        <p:spPr>
          <a:xfrm>
            <a:off x="8826500" y="2776538"/>
            <a:ext cx="317500" cy="4095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3199" name="Google Shape;3199;p80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200" name="Google Shape;3200;p80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80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80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80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80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80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80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07" name="Google Shape;3207;p80"/>
          <p:cNvSpPr/>
          <p:nvPr/>
        </p:nvSpPr>
        <p:spPr>
          <a:xfrm>
            <a:off x="2037484" y="1395000"/>
            <a:ext cx="1376100" cy="113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0" name="Google Shape;3210;p80"/>
          <p:cNvSpPr/>
          <p:nvPr/>
        </p:nvSpPr>
        <p:spPr>
          <a:xfrm>
            <a:off x="1583278" y="2066766"/>
            <a:ext cx="765300" cy="14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1" name="Google Shape;3211;p80"/>
          <p:cNvSpPr/>
          <p:nvPr/>
        </p:nvSpPr>
        <p:spPr>
          <a:xfrm>
            <a:off x="1575975" y="1733911"/>
            <a:ext cx="771000" cy="14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2" name="Google Shape;3212;p80"/>
          <p:cNvSpPr/>
          <p:nvPr/>
        </p:nvSpPr>
        <p:spPr>
          <a:xfrm>
            <a:off x="2347203" y="1562087"/>
            <a:ext cx="765300" cy="738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13" name="Google Shape;3213;p80"/>
          <p:cNvCxnSpPr/>
          <p:nvPr/>
        </p:nvCxnSpPr>
        <p:spPr>
          <a:xfrm rot="10800000">
            <a:off x="2340822" y="1806321"/>
            <a:ext cx="335400" cy="78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14" name="Google Shape;3214;p80"/>
          <p:cNvCxnSpPr/>
          <p:nvPr/>
        </p:nvCxnSpPr>
        <p:spPr>
          <a:xfrm flipH="1">
            <a:off x="2340767" y="2057915"/>
            <a:ext cx="331800" cy="84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5" name="Google Shape;3215;p80"/>
          <p:cNvSpPr/>
          <p:nvPr/>
        </p:nvSpPr>
        <p:spPr>
          <a:xfrm>
            <a:off x="2651726" y="1806392"/>
            <a:ext cx="374700" cy="3120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16" name="Google Shape;3216;p80"/>
          <p:cNvCxnSpPr>
            <a:stCxn id="3215" idx="3"/>
            <a:endCxn id="3217" idx="1"/>
          </p:cNvCxnSpPr>
          <p:nvPr/>
        </p:nvCxnSpPr>
        <p:spPr>
          <a:xfrm>
            <a:off x="3026426" y="1962392"/>
            <a:ext cx="85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8" name="Google Shape;3218;p80"/>
          <p:cNvSpPr/>
          <p:nvPr/>
        </p:nvSpPr>
        <p:spPr>
          <a:xfrm>
            <a:off x="2044784" y="2634900"/>
            <a:ext cx="1376100" cy="113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9" name="Google Shape;3219;p80"/>
          <p:cNvSpPr/>
          <p:nvPr/>
        </p:nvSpPr>
        <p:spPr>
          <a:xfrm>
            <a:off x="1590578" y="3306666"/>
            <a:ext cx="765300" cy="14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0" name="Google Shape;3220;p80"/>
          <p:cNvSpPr/>
          <p:nvPr/>
        </p:nvSpPr>
        <p:spPr>
          <a:xfrm>
            <a:off x="1583275" y="2973811"/>
            <a:ext cx="771000" cy="14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1" name="Google Shape;3221;p80"/>
          <p:cNvSpPr/>
          <p:nvPr/>
        </p:nvSpPr>
        <p:spPr>
          <a:xfrm>
            <a:off x="2354503" y="2801987"/>
            <a:ext cx="765300" cy="738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22" name="Google Shape;3222;p80"/>
          <p:cNvCxnSpPr/>
          <p:nvPr/>
        </p:nvCxnSpPr>
        <p:spPr>
          <a:xfrm rot="10800000">
            <a:off x="2348122" y="3046221"/>
            <a:ext cx="335400" cy="78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23" name="Google Shape;3223;p80"/>
          <p:cNvCxnSpPr/>
          <p:nvPr/>
        </p:nvCxnSpPr>
        <p:spPr>
          <a:xfrm flipH="1">
            <a:off x="2348067" y="3297815"/>
            <a:ext cx="331800" cy="84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24" name="Google Shape;3224;p80"/>
          <p:cNvSpPr/>
          <p:nvPr/>
        </p:nvSpPr>
        <p:spPr>
          <a:xfrm>
            <a:off x="2659026" y="3046292"/>
            <a:ext cx="374700" cy="3120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25" name="Google Shape;3225;p80"/>
          <p:cNvCxnSpPr>
            <a:stCxn id="3224" idx="3"/>
            <a:endCxn id="3226" idx="1"/>
          </p:cNvCxnSpPr>
          <p:nvPr/>
        </p:nvCxnSpPr>
        <p:spPr>
          <a:xfrm>
            <a:off x="3033726" y="3202292"/>
            <a:ext cx="85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27" name="Google Shape;3227;p80"/>
          <p:cNvSpPr/>
          <p:nvPr/>
        </p:nvSpPr>
        <p:spPr>
          <a:xfrm>
            <a:off x="2044784" y="3874800"/>
            <a:ext cx="1376100" cy="113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8" name="Google Shape;3228;p80"/>
          <p:cNvSpPr/>
          <p:nvPr/>
        </p:nvSpPr>
        <p:spPr>
          <a:xfrm>
            <a:off x="1590578" y="4546566"/>
            <a:ext cx="765300" cy="14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9" name="Google Shape;3229;p80"/>
          <p:cNvSpPr/>
          <p:nvPr/>
        </p:nvSpPr>
        <p:spPr>
          <a:xfrm>
            <a:off x="1583275" y="4213711"/>
            <a:ext cx="771000" cy="14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0" name="Google Shape;3230;p80"/>
          <p:cNvSpPr/>
          <p:nvPr/>
        </p:nvSpPr>
        <p:spPr>
          <a:xfrm>
            <a:off x="2354503" y="4041887"/>
            <a:ext cx="765300" cy="738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31" name="Google Shape;3231;p80"/>
          <p:cNvCxnSpPr/>
          <p:nvPr/>
        </p:nvCxnSpPr>
        <p:spPr>
          <a:xfrm rot="10800000">
            <a:off x="2348122" y="4286121"/>
            <a:ext cx="335400" cy="78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2" name="Google Shape;3232;p80"/>
          <p:cNvCxnSpPr/>
          <p:nvPr/>
        </p:nvCxnSpPr>
        <p:spPr>
          <a:xfrm flipH="1">
            <a:off x="2348067" y="4537715"/>
            <a:ext cx="331800" cy="84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33" name="Google Shape;3233;p80"/>
          <p:cNvSpPr/>
          <p:nvPr/>
        </p:nvSpPr>
        <p:spPr>
          <a:xfrm>
            <a:off x="2659026" y="4286192"/>
            <a:ext cx="374700" cy="3120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34" name="Google Shape;3234;p80"/>
          <p:cNvCxnSpPr>
            <a:stCxn id="3233" idx="3"/>
            <a:endCxn id="3235" idx="1"/>
          </p:cNvCxnSpPr>
          <p:nvPr/>
        </p:nvCxnSpPr>
        <p:spPr>
          <a:xfrm>
            <a:off x="3033726" y="4442192"/>
            <a:ext cx="85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36" name="Google Shape;3236;p80"/>
          <p:cNvSpPr/>
          <p:nvPr/>
        </p:nvSpPr>
        <p:spPr>
          <a:xfrm>
            <a:off x="3119801" y="3132025"/>
            <a:ext cx="1636200" cy="14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7" name="Google Shape;3237;p80"/>
          <p:cNvSpPr/>
          <p:nvPr/>
        </p:nvSpPr>
        <p:spPr>
          <a:xfrm>
            <a:off x="3119675" y="1920100"/>
            <a:ext cx="859200" cy="84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8" name="Google Shape;3238;p80"/>
          <p:cNvSpPr/>
          <p:nvPr/>
        </p:nvSpPr>
        <p:spPr>
          <a:xfrm>
            <a:off x="4379050" y="2685725"/>
            <a:ext cx="376800" cy="161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9" name="Google Shape;3239;p80"/>
          <p:cNvSpPr/>
          <p:nvPr/>
        </p:nvSpPr>
        <p:spPr>
          <a:xfrm>
            <a:off x="3119675" y="4401200"/>
            <a:ext cx="859200" cy="84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0" name="Google Shape;3240;p80"/>
          <p:cNvSpPr/>
          <p:nvPr/>
        </p:nvSpPr>
        <p:spPr>
          <a:xfrm>
            <a:off x="4402850" y="3557325"/>
            <a:ext cx="376800" cy="161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1" name="Google Shape;3241;p80"/>
          <p:cNvSpPr/>
          <p:nvPr/>
        </p:nvSpPr>
        <p:spPr>
          <a:xfrm rot="-3538480">
            <a:off x="3714511" y="3996377"/>
            <a:ext cx="957477" cy="9837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2" name="Google Shape;3242;p80"/>
          <p:cNvSpPr/>
          <p:nvPr/>
        </p:nvSpPr>
        <p:spPr>
          <a:xfrm rot="3631610">
            <a:off x="3696263" y="2311359"/>
            <a:ext cx="957286" cy="981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3" name="Google Shape;3243;p80"/>
          <p:cNvSpPr/>
          <p:nvPr/>
        </p:nvSpPr>
        <p:spPr>
          <a:xfrm>
            <a:off x="4759584" y="2634250"/>
            <a:ext cx="1376100" cy="113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4" name="Google Shape;3244;p80"/>
          <p:cNvSpPr/>
          <p:nvPr/>
        </p:nvSpPr>
        <p:spPr>
          <a:xfrm>
            <a:off x="5072853" y="2833162"/>
            <a:ext cx="765300" cy="738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sz="2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3245" name="Google Shape;3245;p80"/>
          <p:cNvCxnSpPr>
            <a:stCxn id="3243" idx="1"/>
            <a:endCxn id="3244" idx="1"/>
          </p:cNvCxnSpPr>
          <p:nvPr/>
        </p:nvCxnSpPr>
        <p:spPr>
          <a:xfrm>
            <a:off x="4759584" y="3202300"/>
            <a:ext cx="313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46" name="Google Shape;3246;p80"/>
          <p:cNvCxnSpPr/>
          <p:nvPr/>
        </p:nvCxnSpPr>
        <p:spPr>
          <a:xfrm>
            <a:off x="4755700" y="2776000"/>
            <a:ext cx="328500" cy="138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47" name="Google Shape;3247;p80"/>
          <p:cNvCxnSpPr/>
          <p:nvPr/>
        </p:nvCxnSpPr>
        <p:spPr>
          <a:xfrm rot="10800000" flipH="1">
            <a:off x="4755700" y="3519000"/>
            <a:ext cx="338100" cy="113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48" name="Google Shape;3248;p80"/>
          <p:cNvCxnSpPr>
            <a:endCxn id="3243" idx="3"/>
          </p:cNvCxnSpPr>
          <p:nvPr/>
        </p:nvCxnSpPr>
        <p:spPr>
          <a:xfrm>
            <a:off x="5838084" y="3202300"/>
            <a:ext cx="297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49" name="Google Shape;3249;p80"/>
          <p:cNvSpPr/>
          <p:nvPr/>
        </p:nvSpPr>
        <p:spPr>
          <a:xfrm>
            <a:off x="6139400" y="3052339"/>
            <a:ext cx="678300" cy="30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4" name="Google Shape;3254;p8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Votador mayoritario en LUT</a:t>
            </a:r>
            <a:endParaRPr sz="1400"/>
          </a:p>
        </p:txBody>
      </p:sp>
      <p:sp>
        <p:nvSpPr>
          <p:cNvPr id="3255" name="Google Shape;3255;p81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sp>
        <p:nvSpPr>
          <p:cNvPr id="3264" name="Google Shape;3264;p81"/>
          <p:cNvSpPr txBox="1">
            <a:spLocks noGrp="1"/>
          </p:cNvSpPr>
          <p:nvPr>
            <p:ph type="subTitle" idx="4294967295"/>
          </p:nvPr>
        </p:nvSpPr>
        <p:spPr>
          <a:xfrm>
            <a:off x="8826500" y="2562225"/>
            <a:ext cx="317500" cy="4111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88" name="Google Shape;3288;p81"/>
          <p:cNvSpPr txBox="1">
            <a:spLocks noGrp="1"/>
          </p:cNvSpPr>
          <p:nvPr>
            <p:ph type="subTitle" idx="4294967295"/>
          </p:nvPr>
        </p:nvSpPr>
        <p:spPr>
          <a:xfrm>
            <a:off x="0" y="1514475"/>
            <a:ext cx="317500" cy="4095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89" name="Google Shape;3289;p81"/>
          <p:cNvSpPr txBox="1">
            <a:spLocks noGrp="1"/>
          </p:cNvSpPr>
          <p:nvPr>
            <p:ph type="subTitle" idx="4294967295"/>
          </p:nvPr>
        </p:nvSpPr>
        <p:spPr>
          <a:xfrm>
            <a:off x="0" y="2784475"/>
            <a:ext cx="317500" cy="4111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90" name="Google Shape;3290;p81"/>
          <p:cNvSpPr txBox="1">
            <a:spLocks noGrp="1"/>
          </p:cNvSpPr>
          <p:nvPr>
            <p:ph type="subTitle" idx="4294967295"/>
          </p:nvPr>
        </p:nvSpPr>
        <p:spPr>
          <a:xfrm>
            <a:off x="0" y="4254500"/>
            <a:ext cx="317500" cy="4111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3256" name="Google Shape;3256;p81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257" name="Google Shape;3257;p81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81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81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81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81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81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81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65" name="Google Shape;3265;p81"/>
          <p:cNvCxnSpPr/>
          <p:nvPr/>
        </p:nvCxnSpPr>
        <p:spPr>
          <a:xfrm flipH="1">
            <a:off x="793645" y="2029622"/>
            <a:ext cx="2197500" cy="967800"/>
          </a:xfrm>
          <a:prstGeom prst="bentConnector3">
            <a:avLst>
              <a:gd name="adj1" fmla="val 66231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6" name="Google Shape;3266;p81"/>
          <p:cNvSpPr/>
          <p:nvPr/>
        </p:nvSpPr>
        <p:spPr>
          <a:xfrm>
            <a:off x="2958127" y="1607225"/>
            <a:ext cx="593700" cy="5238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67" name="Google Shape;3267;p81"/>
          <p:cNvCxnSpPr>
            <a:stCxn id="3266" idx="3"/>
            <a:endCxn id="3268" idx="1"/>
          </p:cNvCxnSpPr>
          <p:nvPr/>
        </p:nvCxnSpPr>
        <p:spPr>
          <a:xfrm>
            <a:off x="3551827" y="1869125"/>
            <a:ext cx="136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9" name="Google Shape;3269;p81"/>
          <p:cNvCxnSpPr>
            <a:stCxn id="3270" idx="3"/>
            <a:endCxn id="3271" idx="2"/>
          </p:cNvCxnSpPr>
          <p:nvPr/>
        </p:nvCxnSpPr>
        <p:spPr>
          <a:xfrm>
            <a:off x="3552277" y="2968887"/>
            <a:ext cx="1660500" cy="21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2" name="Google Shape;3272;p81"/>
          <p:cNvCxnSpPr/>
          <p:nvPr/>
        </p:nvCxnSpPr>
        <p:spPr>
          <a:xfrm>
            <a:off x="3688650" y="1873225"/>
            <a:ext cx="1491600" cy="881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3" name="Google Shape;3273;p81"/>
          <p:cNvCxnSpPr/>
          <p:nvPr/>
        </p:nvCxnSpPr>
        <p:spPr>
          <a:xfrm rot="10800000" flipH="1">
            <a:off x="3688585" y="3210575"/>
            <a:ext cx="1499100" cy="1087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4" name="Google Shape;3274;p81"/>
          <p:cNvCxnSpPr/>
          <p:nvPr/>
        </p:nvCxnSpPr>
        <p:spPr>
          <a:xfrm>
            <a:off x="5838109" y="2989225"/>
            <a:ext cx="297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75" name="Google Shape;3275;p81"/>
          <p:cNvSpPr/>
          <p:nvPr/>
        </p:nvSpPr>
        <p:spPr>
          <a:xfrm>
            <a:off x="6139425" y="2839264"/>
            <a:ext cx="678300" cy="30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276" name="Google Shape;3276;p81"/>
          <p:cNvGraphicFramePr/>
          <p:nvPr/>
        </p:nvGraphicFramePr>
        <p:xfrm>
          <a:off x="7065975" y="5099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{7FA456C7-4730-40BB-AE29-BF47014E1B0D}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3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8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6450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       B       C</a:t>
                      </a:r>
                      <a:endParaRPr sz="1200"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Salida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9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9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9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3277" name="Google Shape;3277;p81"/>
          <p:cNvGrpSpPr/>
          <p:nvPr/>
        </p:nvGrpSpPr>
        <p:grpSpPr>
          <a:xfrm>
            <a:off x="5133750" y="2750325"/>
            <a:ext cx="757400" cy="479112"/>
            <a:chOff x="5158200" y="1656950"/>
            <a:chExt cx="757400" cy="479112"/>
          </a:xfrm>
        </p:grpSpPr>
        <p:sp>
          <p:nvSpPr>
            <p:cNvPr id="3278" name="Google Shape;3278;p81"/>
            <p:cNvSpPr/>
            <p:nvPr/>
          </p:nvSpPr>
          <p:spPr>
            <a:xfrm rot="10800000">
              <a:off x="5158200" y="1656950"/>
              <a:ext cx="499650" cy="479100"/>
            </a:xfrm>
            <a:prstGeom prst="flowChartOnlineStorag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81"/>
            <p:cNvSpPr/>
            <p:nvPr/>
          </p:nvSpPr>
          <p:spPr>
            <a:xfrm>
              <a:off x="5237300" y="1656962"/>
              <a:ext cx="678300" cy="4791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79" name="Google Shape;3279;p81"/>
          <p:cNvCxnSpPr>
            <a:endCxn id="3280" idx="4"/>
          </p:cNvCxnSpPr>
          <p:nvPr/>
        </p:nvCxnSpPr>
        <p:spPr>
          <a:xfrm rot="5400000" flipH="1">
            <a:off x="1994150" y="1835475"/>
            <a:ext cx="1053900" cy="952800"/>
          </a:xfrm>
          <a:prstGeom prst="bentConnector3">
            <a:avLst>
              <a:gd name="adj1" fmla="val -41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81" name="Google Shape;3281;p81"/>
          <p:cNvCxnSpPr>
            <a:endCxn id="3282" idx="0"/>
          </p:cNvCxnSpPr>
          <p:nvPr/>
        </p:nvCxnSpPr>
        <p:spPr>
          <a:xfrm rot="5400000">
            <a:off x="1885700" y="3288400"/>
            <a:ext cx="1264800" cy="946800"/>
          </a:xfrm>
          <a:prstGeom prst="bentConnector3">
            <a:avLst>
              <a:gd name="adj1" fmla="val 2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70" name="Google Shape;3270;p81"/>
          <p:cNvSpPr/>
          <p:nvPr/>
        </p:nvSpPr>
        <p:spPr>
          <a:xfrm>
            <a:off x="2958577" y="2706987"/>
            <a:ext cx="593700" cy="5238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83" name="Google Shape;3283;p81"/>
          <p:cNvCxnSpPr/>
          <p:nvPr/>
        </p:nvCxnSpPr>
        <p:spPr>
          <a:xfrm rot="10800000">
            <a:off x="800861" y="2997578"/>
            <a:ext cx="2196300" cy="1165200"/>
          </a:xfrm>
          <a:prstGeom prst="bentConnector3">
            <a:avLst>
              <a:gd name="adj1" fmla="val 66875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84" name="Google Shape;3284;p81"/>
          <p:cNvSpPr/>
          <p:nvPr/>
        </p:nvSpPr>
        <p:spPr>
          <a:xfrm>
            <a:off x="2958352" y="4030900"/>
            <a:ext cx="593700" cy="5238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85" name="Google Shape;3285;p81"/>
          <p:cNvCxnSpPr>
            <a:stCxn id="3284" idx="3"/>
          </p:cNvCxnSpPr>
          <p:nvPr/>
        </p:nvCxnSpPr>
        <p:spPr>
          <a:xfrm>
            <a:off x="3552052" y="4292800"/>
            <a:ext cx="136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86" name="Google Shape;3286;p81"/>
          <p:cNvCxnSpPr/>
          <p:nvPr/>
        </p:nvCxnSpPr>
        <p:spPr>
          <a:xfrm>
            <a:off x="845025" y="1718925"/>
            <a:ext cx="2109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87" name="Google Shape;3287;p81"/>
          <p:cNvCxnSpPr/>
          <p:nvPr/>
        </p:nvCxnSpPr>
        <p:spPr>
          <a:xfrm>
            <a:off x="814302" y="4453312"/>
            <a:ext cx="2146800" cy="1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80" name="Google Shape;3280;p81"/>
          <p:cNvSpPr/>
          <p:nvPr/>
        </p:nvSpPr>
        <p:spPr>
          <a:xfrm>
            <a:off x="1976600" y="1652925"/>
            <a:ext cx="136200" cy="132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1" name="Google Shape;3291;p81"/>
          <p:cNvSpPr/>
          <p:nvPr/>
        </p:nvSpPr>
        <p:spPr>
          <a:xfrm>
            <a:off x="1445650" y="2923875"/>
            <a:ext cx="136200" cy="132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2" name="Google Shape;3282;p81"/>
          <p:cNvSpPr/>
          <p:nvPr/>
        </p:nvSpPr>
        <p:spPr>
          <a:xfrm>
            <a:off x="1976600" y="4394200"/>
            <a:ext cx="136200" cy="132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2" name="Google Shape;3292;p81"/>
          <p:cNvSpPr txBox="1"/>
          <p:nvPr/>
        </p:nvSpPr>
        <p:spPr>
          <a:xfrm>
            <a:off x="0" y="4680450"/>
            <a:ext cx="69585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Condensed"/>
                <a:ea typeface="Roboto Condensed"/>
                <a:cs typeface="Roboto Condensed"/>
                <a:sym typeface="Roboto Condensed"/>
              </a:rPr>
              <a:t>Si las LUTs no te sobran podes implementarlos con 3-State Buffers (BUFT)</a:t>
            </a:r>
            <a:endParaRPr sz="18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" name="Google Shape;3297;p82"/>
          <p:cNvSpPr/>
          <p:nvPr/>
        </p:nvSpPr>
        <p:spPr>
          <a:xfrm>
            <a:off x="3488649" y="2341851"/>
            <a:ext cx="1160100" cy="12981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8" name="Google Shape;3298;p8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TMR for Throughput Logic Structures</a:t>
            </a:r>
            <a:endParaRPr/>
          </a:p>
        </p:txBody>
      </p:sp>
      <p:sp>
        <p:nvSpPr>
          <p:cNvPr id="3299" name="Google Shape;3299;p82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sp>
        <p:nvSpPr>
          <p:cNvPr id="3315" name="Google Shape;3315;p82"/>
          <p:cNvSpPr txBox="1">
            <a:spLocks noGrp="1"/>
          </p:cNvSpPr>
          <p:nvPr>
            <p:ph type="subTitle" idx="4294967295"/>
          </p:nvPr>
        </p:nvSpPr>
        <p:spPr>
          <a:xfrm>
            <a:off x="0" y="2025650"/>
            <a:ext cx="1533525" cy="3159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Contador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16" name="Google Shape;3316;p82"/>
          <p:cNvSpPr txBox="1">
            <a:spLocks noGrp="1"/>
          </p:cNvSpPr>
          <p:nvPr>
            <p:ph type="subTitle" idx="4294967295"/>
          </p:nvPr>
        </p:nvSpPr>
        <p:spPr>
          <a:xfrm>
            <a:off x="0" y="2025650"/>
            <a:ext cx="1808163" cy="3159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Decodificador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17" name="Google Shape;3317;p82"/>
          <p:cNvSpPr txBox="1">
            <a:spLocks noGrp="1"/>
          </p:cNvSpPr>
          <p:nvPr>
            <p:ph type="subTitle" idx="4294967295"/>
          </p:nvPr>
        </p:nvSpPr>
        <p:spPr>
          <a:xfrm>
            <a:off x="7570788" y="2062163"/>
            <a:ext cx="1573212" cy="3143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FSM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22" name="Google Shape;3322;p82"/>
          <p:cNvSpPr txBox="1">
            <a:spLocks noGrp="1"/>
          </p:cNvSpPr>
          <p:nvPr>
            <p:ph type="subTitle" idx="4294967295"/>
          </p:nvPr>
        </p:nvSpPr>
        <p:spPr>
          <a:xfrm>
            <a:off x="0" y="3186113"/>
            <a:ext cx="663575" cy="3159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Clock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23" name="Google Shape;3323;p82"/>
          <p:cNvSpPr txBox="1">
            <a:spLocks noGrp="1"/>
          </p:cNvSpPr>
          <p:nvPr>
            <p:ph type="subTitle" idx="4294967295"/>
          </p:nvPr>
        </p:nvSpPr>
        <p:spPr>
          <a:xfrm>
            <a:off x="8480425" y="3186113"/>
            <a:ext cx="663575" cy="3159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Clock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24" name="Google Shape;3324;p82"/>
          <p:cNvSpPr txBox="1">
            <a:spLocks noGrp="1"/>
          </p:cNvSpPr>
          <p:nvPr>
            <p:ph type="subTitle" idx="4294967295"/>
          </p:nvPr>
        </p:nvSpPr>
        <p:spPr>
          <a:xfrm>
            <a:off x="0" y="2833688"/>
            <a:ext cx="369888" cy="3143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25" name="Google Shape;3325;p82"/>
          <p:cNvSpPr txBox="1">
            <a:spLocks noGrp="1"/>
          </p:cNvSpPr>
          <p:nvPr>
            <p:ph type="subTitle" idx="4294967295"/>
          </p:nvPr>
        </p:nvSpPr>
        <p:spPr>
          <a:xfrm>
            <a:off x="8774113" y="2833688"/>
            <a:ext cx="369887" cy="3143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26" name="Google Shape;3326;p82"/>
          <p:cNvSpPr txBox="1">
            <a:spLocks noGrp="1"/>
          </p:cNvSpPr>
          <p:nvPr>
            <p:ph type="subTitle" idx="4294967295"/>
          </p:nvPr>
        </p:nvSpPr>
        <p:spPr>
          <a:xfrm>
            <a:off x="0" y="3698875"/>
            <a:ext cx="2041525" cy="3159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Redundemos ACÁ</a:t>
            </a:r>
            <a:endParaRPr sz="1800" b="1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3300" name="Google Shape;3300;p82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301" name="Google Shape;3301;p82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82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82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82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82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82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82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8" name="Google Shape;3308;p82"/>
          <p:cNvSpPr/>
          <p:nvPr/>
        </p:nvSpPr>
        <p:spPr>
          <a:xfrm>
            <a:off x="1428699" y="2412493"/>
            <a:ext cx="1069500" cy="11568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9" name="Google Shape;3309;p82"/>
          <p:cNvSpPr/>
          <p:nvPr/>
        </p:nvSpPr>
        <p:spPr>
          <a:xfrm>
            <a:off x="3648827" y="2535150"/>
            <a:ext cx="593700" cy="5238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0" name="Google Shape;3310;p82"/>
          <p:cNvSpPr/>
          <p:nvPr/>
        </p:nvSpPr>
        <p:spPr>
          <a:xfrm>
            <a:off x="5710574" y="2412493"/>
            <a:ext cx="931800" cy="11568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1" name="Google Shape;3311;p82"/>
          <p:cNvSpPr/>
          <p:nvPr/>
        </p:nvSpPr>
        <p:spPr>
          <a:xfrm>
            <a:off x="1835500" y="3385700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2" name="Google Shape;3312;p82"/>
          <p:cNvSpPr/>
          <p:nvPr/>
        </p:nvSpPr>
        <p:spPr>
          <a:xfrm>
            <a:off x="6048525" y="3385700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3" name="Google Shape;3313;p82"/>
          <p:cNvSpPr/>
          <p:nvPr/>
        </p:nvSpPr>
        <p:spPr>
          <a:xfrm>
            <a:off x="3771852" y="2729000"/>
            <a:ext cx="593700" cy="523800"/>
          </a:xfrm>
          <a:prstGeom prst="flowChartDelay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4" name="Google Shape;3314;p82"/>
          <p:cNvSpPr/>
          <p:nvPr/>
        </p:nvSpPr>
        <p:spPr>
          <a:xfrm>
            <a:off x="3890665" y="2978125"/>
            <a:ext cx="593700" cy="523800"/>
          </a:xfrm>
          <a:prstGeom prst="flowChartDelay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8" name="Google Shape;3318;p82"/>
          <p:cNvSpPr/>
          <p:nvPr/>
        </p:nvSpPr>
        <p:spPr>
          <a:xfrm>
            <a:off x="2498200" y="2870600"/>
            <a:ext cx="990300" cy="24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9" name="Google Shape;3319;p82"/>
          <p:cNvSpPr/>
          <p:nvPr/>
        </p:nvSpPr>
        <p:spPr>
          <a:xfrm>
            <a:off x="4641075" y="2870600"/>
            <a:ext cx="1069500" cy="24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0" name="Google Shape;3320;p82"/>
          <p:cNvSpPr/>
          <p:nvPr/>
        </p:nvSpPr>
        <p:spPr>
          <a:xfrm rot="5400000">
            <a:off x="1392550" y="2899100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1" name="Google Shape;3321;p82"/>
          <p:cNvSpPr/>
          <p:nvPr/>
        </p:nvSpPr>
        <p:spPr>
          <a:xfrm rot="5400000">
            <a:off x="5674425" y="2899100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14"/>
          <p:cNvGrpSpPr/>
          <p:nvPr/>
        </p:nvGrpSpPr>
        <p:grpSpPr>
          <a:xfrm>
            <a:off x="2053393" y="2059371"/>
            <a:ext cx="5043757" cy="907708"/>
            <a:chOff x="-1535283" y="1287960"/>
            <a:chExt cx="11486579" cy="2067200"/>
          </a:xfrm>
        </p:grpSpPr>
        <p:sp>
          <p:nvSpPr>
            <p:cNvPr id="212" name="Google Shape;212;p14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3" name="Google Shape;213;p14"/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4" name="Google Shape;214;p14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5" name="Google Shape;215;p14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6" name="Google Shape;216;p14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17" name="Google Shape;217;p14"/>
          <p:cNvGrpSpPr/>
          <p:nvPr/>
        </p:nvGrpSpPr>
        <p:grpSpPr>
          <a:xfrm>
            <a:off x="2053393" y="3507171"/>
            <a:ext cx="5043757" cy="907708"/>
            <a:chOff x="-1535283" y="1287960"/>
            <a:chExt cx="11486579" cy="2067200"/>
          </a:xfrm>
        </p:grpSpPr>
        <p:sp>
          <p:nvSpPr>
            <p:cNvPr id="218" name="Google Shape;218;p14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9" name="Google Shape;219;p14"/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0" name="Google Shape;220;p14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1" name="Google Shape;221;p14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2" name="Google Shape;222;p14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23" name="Google Shape;223;p14"/>
          <p:cNvGrpSpPr/>
          <p:nvPr/>
        </p:nvGrpSpPr>
        <p:grpSpPr>
          <a:xfrm>
            <a:off x="2053393" y="611571"/>
            <a:ext cx="5043757" cy="907708"/>
            <a:chOff x="-1535283" y="1287960"/>
            <a:chExt cx="11486579" cy="2067200"/>
          </a:xfrm>
        </p:grpSpPr>
        <p:sp>
          <p:nvSpPr>
            <p:cNvPr id="224" name="Google Shape;224;p14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5" name="Google Shape;225;p14"/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6" name="Google Shape;226;p14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7" name="Google Shape;227;p14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8" name="Google Shape;228;p14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235" name="Google Shape;235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29" name="Google Shape;229;p14"/>
          <p:cNvSpPr txBox="1">
            <a:spLocks noGrp="1"/>
          </p:cNvSpPr>
          <p:nvPr>
            <p:ph type="ctrTitle" idx="4294967295"/>
          </p:nvPr>
        </p:nvSpPr>
        <p:spPr>
          <a:xfrm>
            <a:off x="2591893" y="802364"/>
            <a:ext cx="3917950" cy="5349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5% del PBI</a:t>
            </a:r>
            <a:endParaRPr sz="3000"/>
          </a:p>
        </p:txBody>
      </p:sp>
      <p:sp>
        <p:nvSpPr>
          <p:cNvPr id="230" name="Google Shape;230;p14"/>
          <p:cNvSpPr txBox="1">
            <a:spLocks noGrp="1"/>
          </p:cNvSpPr>
          <p:nvPr>
            <p:ph type="subTitle" idx="4294967295"/>
          </p:nvPr>
        </p:nvSpPr>
        <p:spPr>
          <a:xfrm>
            <a:off x="2591893" y="1337352"/>
            <a:ext cx="3917950" cy="4635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rgbClr val="3F5378"/>
                </a:solidFill>
              </a:rPr>
              <a:t>Se moviliza por ferrocarril</a:t>
            </a:r>
            <a:endParaRPr dirty="0">
              <a:solidFill>
                <a:srgbClr val="3F5378"/>
              </a:solidFill>
            </a:endParaRPr>
          </a:p>
        </p:txBody>
      </p:sp>
      <p:sp>
        <p:nvSpPr>
          <p:cNvPr id="231" name="Google Shape;231;p14"/>
          <p:cNvSpPr txBox="1">
            <a:spLocks noGrp="1"/>
          </p:cNvSpPr>
          <p:nvPr>
            <p:ph type="ctrTitle" idx="4294967295"/>
          </p:nvPr>
        </p:nvSpPr>
        <p:spPr>
          <a:xfrm>
            <a:off x="2591893" y="3686790"/>
            <a:ext cx="3917950" cy="5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+5 millones de dólares</a:t>
            </a:r>
            <a:endParaRPr sz="3000" dirty="0"/>
          </a:p>
        </p:txBody>
      </p:sp>
      <p:sp>
        <p:nvSpPr>
          <p:cNvPr id="232" name="Google Shape;232;p14"/>
          <p:cNvSpPr txBox="1">
            <a:spLocks noGrp="1"/>
          </p:cNvSpPr>
          <p:nvPr>
            <p:ph type="subTitle" idx="4294967295"/>
          </p:nvPr>
        </p:nvSpPr>
        <p:spPr>
          <a:xfrm>
            <a:off x="2131316" y="4370146"/>
            <a:ext cx="4887912" cy="4111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rgbClr val="3F5378"/>
                </a:solidFill>
              </a:rPr>
              <a:t>Costo de un sistema de enclavamiento</a:t>
            </a:r>
            <a:endParaRPr dirty="0">
              <a:solidFill>
                <a:srgbClr val="3F5378"/>
              </a:solidFill>
            </a:endParaRPr>
          </a:p>
        </p:txBody>
      </p:sp>
      <p:sp>
        <p:nvSpPr>
          <p:cNvPr id="233" name="Google Shape;233;p14"/>
          <p:cNvSpPr txBox="1">
            <a:spLocks noGrp="1"/>
          </p:cNvSpPr>
          <p:nvPr>
            <p:ph type="ctrTitle" idx="4294967295"/>
          </p:nvPr>
        </p:nvSpPr>
        <p:spPr>
          <a:xfrm>
            <a:off x="2591893" y="2234127"/>
            <a:ext cx="3917950" cy="5349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+50 años</a:t>
            </a:r>
            <a:endParaRPr sz="3000" dirty="0"/>
          </a:p>
        </p:txBody>
      </p:sp>
      <p:sp>
        <p:nvSpPr>
          <p:cNvPr id="234" name="Google Shape;234;p14"/>
          <p:cNvSpPr txBox="1">
            <a:spLocks noGrp="1"/>
          </p:cNvSpPr>
          <p:nvPr>
            <p:ph type="subTitle" idx="4294967295"/>
          </p:nvPr>
        </p:nvSpPr>
        <p:spPr>
          <a:xfrm>
            <a:off x="2591893" y="2769115"/>
            <a:ext cx="3917950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Antigüedad de las tecnologías</a:t>
            </a:r>
            <a:endParaRPr>
              <a:solidFill>
                <a:srgbClr val="3F5378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83"/>
          <p:cNvSpPr/>
          <p:nvPr/>
        </p:nvSpPr>
        <p:spPr>
          <a:xfrm rot="-1898247">
            <a:off x="4369250" y="3910860"/>
            <a:ext cx="1391499" cy="24028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2" name="Google Shape;3332;p83"/>
          <p:cNvSpPr/>
          <p:nvPr/>
        </p:nvSpPr>
        <p:spPr>
          <a:xfrm rot="1467717">
            <a:off x="4447911" y="2182969"/>
            <a:ext cx="1264946" cy="24058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3" name="Google Shape;3333;p83"/>
          <p:cNvSpPr/>
          <p:nvPr/>
        </p:nvSpPr>
        <p:spPr>
          <a:xfrm>
            <a:off x="3488500" y="1398900"/>
            <a:ext cx="1069500" cy="1092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4" name="Google Shape;3334;p83"/>
          <p:cNvSpPr/>
          <p:nvPr/>
        </p:nvSpPr>
        <p:spPr>
          <a:xfrm rot="1785231">
            <a:off x="2189615" y="3913806"/>
            <a:ext cx="1425420" cy="24078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5" name="Google Shape;3335;p83"/>
          <p:cNvSpPr/>
          <p:nvPr/>
        </p:nvSpPr>
        <p:spPr>
          <a:xfrm rot="-1532837">
            <a:off x="2205351" y="2182890"/>
            <a:ext cx="1382242" cy="24072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6" name="Google Shape;3336;p8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TMR for Throughput Logic Structures</a:t>
            </a:r>
            <a:endParaRPr/>
          </a:p>
        </p:txBody>
      </p:sp>
      <p:sp>
        <p:nvSpPr>
          <p:cNvPr id="3337" name="Google Shape;3337;p83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sp>
        <p:nvSpPr>
          <p:cNvPr id="3353" name="Google Shape;3353;p83"/>
          <p:cNvSpPr txBox="1">
            <a:spLocks noGrp="1"/>
          </p:cNvSpPr>
          <p:nvPr>
            <p:ph type="subTitle" idx="4294967295"/>
          </p:nvPr>
        </p:nvSpPr>
        <p:spPr>
          <a:xfrm>
            <a:off x="0" y="1933575"/>
            <a:ext cx="1535113" cy="3143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Contador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54" name="Google Shape;3354;p83"/>
          <p:cNvSpPr txBox="1">
            <a:spLocks noGrp="1"/>
          </p:cNvSpPr>
          <p:nvPr>
            <p:ph type="subTitle" idx="4294967295"/>
          </p:nvPr>
        </p:nvSpPr>
        <p:spPr>
          <a:xfrm>
            <a:off x="7570788" y="1897063"/>
            <a:ext cx="1573212" cy="3159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FSM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59" name="Google Shape;3359;p83"/>
          <p:cNvSpPr txBox="1">
            <a:spLocks noGrp="1"/>
          </p:cNvSpPr>
          <p:nvPr>
            <p:ph type="subTitle" idx="4294967295"/>
          </p:nvPr>
        </p:nvSpPr>
        <p:spPr>
          <a:xfrm>
            <a:off x="0" y="3546475"/>
            <a:ext cx="661988" cy="446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Clock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60" name="Google Shape;3360;p83"/>
          <p:cNvSpPr txBox="1">
            <a:spLocks noGrp="1"/>
          </p:cNvSpPr>
          <p:nvPr>
            <p:ph type="subTitle" idx="4294967295"/>
          </p:nvPr>
        </p:nvSpPr>
        <p:spPr>
          <a:xfrm>
            <a:off x="8480425" y="3760788"/>
            <a:ext cx="663575" cy="346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Clock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61" name="Google Shape;3361;p83"/>
          <p:cNvSpPr txBox="1">
            <a:spLocks noGrp="1"/>
          </p:cNvSpPr>
          <p:nvPr>
            <p:ph type="subTitle" idx="4294967295"/>
          </p:nvPr>
        </p:nvSpPr>
        <p:spPr>
          <a:xfrm>
            <a:off x="0" y="2740025"/>
            <a:ext cx="371475" cy="3159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62" name="Google Shape;3362;p83"/>
          <p:cNvSpPr txBox="1">
            <a:spLocks noGrp="1"/>
          </p:cNvSpPr>
          <p:nvPr>
            <p:ph type="subTitle" idx="4294967295"/>
          </p:nvPr>
        </p:nvSpPr>
        <p:spPr>
          <a:xfrm>
            <a:off x="8774113" y="2419350"/>
            <a:ext cx="369887" cy="3159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68" name="Google Shape;3368;p83"/>
          <p:cNvSpPr txBox="1">
            <a:spLocks noGrp="1"/>
          </p:cNvSpPr>
          <p:nvPr>
            <p:ph type="subTitle" idx="4294967295"/>
          </p:nvPr>
        </p:nvSpPr>
        <p:spPr>
          <a:xfrm>
            <a:off x="0" y="2424113"/>
            <a:ext cx="371475" cy="3159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70" name="Google Shape;3370;p83"/>
          <p:cNvSpPr txBox="1">
            <a:spLocks noGrp="1"/>
          </p:cNvSpPr>
          <p:nvPr>
            <p:ph type="subTitle" idx="4294967295"/>
          </p:nvPr>
        </p:nvSpPr>
        <p:spPr>
          <a:xfrm>
            <a:off x="0" y="3055938"/>
            <a:ext cx="371475" cy="3143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77" name="Google Shape;3377;p83"/>
          <p:cNvSpPr txBox="1">
            <a:spLocks noGrp="1"/>
          </p:cNvSpPr>
          <p:nvPr>
            <p:ph type="subTitle" idx="4294967295"/>
          </p:nvPr>
        </p:nvSpPr>
        <p:spPr>
          <a:xfrm>
            <a:off x="8774113" y="2976563"/>
            <a:ext cx="369887" cy="3159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79" name="Google Shape;3379;p83"/>
          <p:cNvSpPr txBox="1">
            <a:spLocks noGrp="1"/>
          </p:cNvSpPr>
          <p:nvPr>
            <p:ph type="subTitle" idx="4294967295"/>
          </p:nvPr>
        </p:nvSpPr>
        <p:spPr>
          <a:xfrm>
            <a:off x="8774113" y="3533775"/>
            <a:ext cx="369887" cy="3159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3338" name="Google Shape;3338;p83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339" name="Google Shape;3339;p83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83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83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83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83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83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83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6" name="Google Shape;3346;p83"/>
          <p:cNvSpPr/>
          <p:nvPr/>
        </p:nvSpPr>
        <p:spPr>
          <a:xfrm>
            <a:off x="1354925" y="2319153"/>
            <a:ext cx="1069500" cy="16362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7" name="Google Shape;3347;p83"/>
          <p:cNvSpPr/>
          <p:nvPr/>
        </p:nvSpPr>
        <p:spPr>
          <a:xfrm>
            <a:off x="3636169" y="1561511"/>
            <a:ext cx="547200" cy="4407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8" name="Google Shape;3348;p83"/>
          <p:cNvSpPr/>
          <p:nvPr/>
        </p:nvSpPr>
        <p:spPr>
          <a:xfrm>
            <a:off x="5673825" y="2247679"/>
            <a:ext cx="931800" cy="19227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9" name="Google Shape;3349;p83"/>
          <p:cNvSpPr/>
          <p:nvPr/>
        </p:nvSpPr>
        <p:spPr>
          <a:xfrm>
            <a:off x="1761725" y="3771750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0" name="Google Shape;3350;p83"/>
          <p:cNvSpPr/>
          <p:nvPr/>
        </p:nvSpPr>
        <p:spPr>
          <a:xfrm>
            <a:off x="6011775" y="3986750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1" name="Google Shape;3351;p83"/>
          <p:cNvSpPr/>
          <p:nvPr/>
        </p:nvSpPr>
        <p:spPr>
          <a:xfrm>
            <a:off x="3749586" y="1724585"/>
            <a:ext cx="547200" cy="440700"/>
          </a:xfrm>
          <a:prstGeom prst="flowChartDelay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2" name="Google Shape;3352;p83"/>
          <p:cNvSpPr/>
          <p:nvPr/>
        </p:nvSpPr>
        <p:spPr>
          <a:xfrm>
            <a:off x="3859120" y="1934159"/>
            <a:ext cx="547200" cy="440700"/>
          </a:xfrm>
          <a:prstGeom prst="flowChartDelay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5" name="Google Shape;3355;p83"/>
          <p:cNvSpPr/>
          <p:nvPr/>
        </p:nvSpPr>
        <p:spPr>
          <a:xfrm>
            <a:off x="2424425" y="3022625"/>
            <a:ext cx="1069500" cy="24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6" name="Google Shape;3356;p83"/>
          <p:cNvSpPr/>
          <p:nvPr/>
        </p:nvSpPr>
        <p:spPr>
          <a:xfrm>
            <a:off x="4584050" y="3018175"/>
            <a:ext cx="1069500" cy="24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7" name="Google Shape;3357;p83"/>
          <p:cNvSpPr/>
          <p:nvPr/>
        </p:nvSpPr>
        <p:spPr>
          <a:xfrm rot="5400000">
            <a:off x="1318775" y="2805750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8" name="Google Shape;3358;p83"/>
          <p:cNvSpPr/>
          <p:nvPr/>
        </p:nvSpPr>
        <p:spPr>
          <a:xfrm rot="5400000">
            <a:off x="5637675" y="2484875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3" name="Google Shape;3363;p83"/>
          <p:cNvSpPr/>
          <p:nvPr/>
        </p:nvSpPr>
        <p:spPr>
          <a:xfrm>
            <a:off x="3508250" y="2580000"/>
            <a:ext cx="1069500" cy="1092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4" name="Google Shape;3364;p83"/>
          <p:cNvSpPr/>
          <p:nvPr/>
        </p:nvSpPr>
        <p:spPr>
          <a:xfrm>
            <a:off x="3655919" y="2742611"/>
            <a:ext cx="547200" cy="4407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5" name="Google Shape;3365;p83"/>
          <p:cNvSpPr/>
          <p:nvPr/>
        </p:nvSpPr>
        <p:spPr>
          <a:xfrm>
            <a:off x="3769336" y="2905685"/>
            <a:ext cx="547200" cy="440700"/>
          </a:xfrm>
          <a:prstGeom prst="flowChartDelay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6" name="Google Shape;3366;p83"/>
          <p:cNvSpPr/>
          <p:nvPr/>
        </p:nvSpPr>
        <p:spPr>
          <a:xfrm>
            <a:off x="3878870" y="3115259"/>
            <a:ext cx="547200" cy="440700"/>
          </a:xfrm>
          <a:prstGeom prst="flowChartDelay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7" name="Google Shape;3367;p83"/>
          <p:cNvSpPr/>
          <p:nvPr/>
        </p:nvSpPr>
        <p:spPr>
          <a:xfrm rot="5400000">
            <a:off x="1318775" y="2490150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9" name="Google Shape;3369;p83"/>
          <p:cNvSpPr/>
          <p:nvPr/>
        </p:nvSpPr>
        <p:spPr>
          <a:xfrm rot="5400000">
            <a:off x="1318775" y="3121350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1" name="Google Shape;3371;p83"/>
          <p:cNvGrpSpPr/>
          <p:nvPr/>
        </p:nvGrpSpPr>
        <p:grpSpPr>
          <a:xfrm>
            <a:off x="3488425" y="3761100"/>
            <a:ext cx="1069500" cy="1092000"/>
            <a:chOff x="3488425" y="3761100"/>
            <a:chExt cx="1069500" cy="1092000"/>
          </a:xfrm>
        </p:grpSpPr>
        <p:sp>
          <p:nvSpPr>
            <p:cNvPr id="3372" name="Google Shape;3372;p83"/>
            <p:cNvSpPr/>
            <p:nvPr/>
          </p:nvSpPr>
          <p:spPr>
            <a:xfrm>
              <a:off x="3488425" y="3761100"/>
              <a:ext cx="1069500" cy="1092000"/>
            </a:xfrm>
            <a:prstGeom prst="roundRect">
              <a:avLst>
                <a:gd name="adj" fmla="val 16667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83"/>
            <p:cNvSpPr/>
            <p:nvPr/>
          </p:nvSpPr>
          <p:spPr>
            <a:xfrm>
              <a:off x="3636094" y="3923711"/>
              <a:ext cx="547200" cy="440700"/>
            </a:xfrm>
            <a:prstGeom prst="flowChartDelay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83"/>
            <p:cNvSpPr/>
            <p:nvPr/>
          </p:nvSpPr>
          <p:spPr>
            <a:xfrm>
              <a:off x="3749511" y="4086785"/>
              <a:ext cx="547200" cy="440700"/>
            </a:xfrm>
            <a:prstGeom prst="flowChartDelay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83"/>
            <p:cNvSpPr/>
            <p:nvPr/>
          </p:nvSpPr>
          <p:spPr>
            <a:xfrm>
              <a:off x="3859045" y="4296359"/>
              <a:ext cx="547200" cy="440700"/>
            </a:xfrm>
            <a:prstGeom prst="flowChartDelay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6" name="Google Shape;3376;p83"/>
          <p:cNvSpPr/>
          <p:nvPr/>
        </p:nvSpPr>
        <p:spPr>
          <a:xfrm rot="5400000">
            <a:off x="5637675" y="3042375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8" name="Google Shape;3378;p83"/>
          <p:cNvSpPr/>
          <p:nvPr/>
        </p:nvSpPr>
        <p:spPr>
          <a:xfrm rot="5400000">
            <a:off x="5637675" y="3571225"/>
            <a:ext cx="255900" cy="1812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4" name="Google Shape;3384;p84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TMR for simple State-Machines</a:t>
            </a:r>
            <a:endParaRPr/>
          </a:p>
        </p:txBody>
      </p:sp>
      <p:sp>
        <p:nvSpPr>
          <p:cNvPr id="3385" name="Google Shape;3385;p84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sp>
        <p:nvSpPr>
          <p:cNvPr id="3401" name="Google Shape;3401;p84"/>
          <p:cNvSpPr txBox="1">
            <a:spLocks noGrp="1"/>
          </p:cNvSpPr>
          <p:nvPr>
            <p:ph type="subTitle" idx="4294967295"/>
          </p:nvPr>
        </p:nvSpPr>
        <p:spPr>
          <a:xfrm>
            <a:off x="0" y="3003550"/>
            <a:ext cx="317500" cy="2476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02" name="Google Shape;3402;p84"/>
          <p:cNvSpPr txBox="1">
            <a:spLocks noGrp="1"/>
          </p:cNvSpPr>
          <p:nvPr>
            <p:ph type="subTitle" idx="4294967295"/>
          </p:nvPr>
        </p:nvSpPr>
        <p:spPr>
          <a:xfrm>
            <a:off x="0" y="2970213"/>
            <a:ext cx="317500" cy="3143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24" name="Google Shape;3424;p84"/>
          <p:cNvSpPr txBox="1">
            <a:spLocks noGrp="1"/>
          </p:cNvSpPr>
          <p:nvPr>
            <p:ph type="subTitle" idx="4294967295"/>
          </p:nvPr>
        </p:nvSpPr>
        <p:spPr>
          <a:xfrm>
            <a:off x="8456613" y="3568700"/>
            <a:ext cx="687387" cy="2476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SEU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25" name="Google Shape;3425;p84"/>
          <p:cNvSpPr txBox="1">
            <a:spLocks noGrp="1"/>
          </p:cNvSpPr>
          <p:nvPr>
            <p:ph type="subTitle" idx="4294967295"/>
          </p:nvPr>
        </p:nvSpPr>
        <p:spPr>
          <a:xfrm>
            <a:off x="0" y="3095625"/>
            <a:ext cx="971550" cy="2492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Obtengo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26" name="Google Shape;3426;p84"/>
          <p:cNvSpPr txBox="1">
            <a:spLocks noGrp="1"/>
          </p:cNvSpPr>
          <p:nvPr>
            <p:ph type="subTitle" idx="4294967295"/>
          </p:nvPr>
        </p:nvSpPr>
        <p:spPr>
          <a:xfrm>
            <a:off x="0" y="2182813"/>
            <a:ext cx="1084263" cy="2492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Esperado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3386" name="Google Shape;3386;p84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387" name="Google Shape;3387;p84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84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84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84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84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84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84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4" name="Google Shape;3394;p84"/>
          <p:cNvSpPr/>
          <p:nvPr/>
        </p:nvSpPr>
        <p:spPr>
          <a:xfrm>
            <a:off x="1106074" y="2744200"/>
            <a:ext cx="788100" cy="76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5" name="Google Shape;3395;p84"/>
          <p:cNvSpPr/>
          <p:nvPr/>
        </p:nvSpPr>
        <p:spPr>
          <a:xfrm>
            <a:off x="1917501" y="2936270"/>
            <a:ext cx="686400" cy="36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6" name="Google Shape;3396;p84"/>
          <p:cNvSpPr/>
          <p:nvPr/>
        </p:nvSpPr>
        <p:spPr>
          <a:xfrm>
            <a:off x="2085475" y="2358675"/>
            <a:ext cx="144300" cy="685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7" name="Google Shape;3397;p84"/>
          <p:cNvSpPr/>
          <p:nvPr/>
        </p:nvSpPr>
        <p:spPr>
          <a:xfrm>
            <a:off x="674075" y="2285632"/>
            <a:ext cx="1555800" cy="124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8" name="Google Shape;3398;p84"/>
          <p:cNvSpPr/>
          <p:nvPr/>
        </p:nvSpPr>
        <p:spPr>
          <a:xfrm>
            <a:off x="529775" y="2975125"/>
            <a:ext cx="552900" cy="28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9" name="Google Shape;3399;p84"/>
          <p:cNvSpPr/>
          <p:nvPr/>
        </p:nvSpPr>
        <p:spPr>
          <a:xfrm>
            <a:off x="529775" y="2285625"/>
            <a:ext cx="144300" cy="829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0" name="Google Shape;3400;p84"/>
          <p:cNvSpPr/>
          <p:nvPr/>
        </p:nvSpPr>
        <p:spPr>
          <a:xfrm>
            <a:off x="1383875" y="3326800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3" name="Google Shape;3403;p84"/>
          <p:cNvSpPr/>
          <p:nvPr/>
        </p:nvSpPr>
        <p:spPr>
          <a:xfrm rot="-5400000">
            <a:off x="1261325" y="2167725"/>
            <a:ext cx="477600" cy="3606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4" name="Google Shape;3404;p84"/>
          <p:cNvSpPr/>
          <p:nvPr/>
        </p:nvSpPr>
        <p:spPr>
          <a:xfrm>
            <a:off x="1193075" y="2285625"/>
            <a:ext cx="144300" cy="1248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5" name="Google Shape;3405;p84"/>
          <p:cNvSpPr/>
          <p:nvPr/>
        </p:nvSpPr>
        <p:spPr>
          <a:xfrm>
            <a:off x="4384677" y="2037050"/>
            <a:ext cx="384300" cy="4776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6" name="Google Shape;3406;p84"/>
          <p:cNvSpPr/>
          <p:nvPr/>
        </p:nvSpPr>
        <p:spPr>
          <a:xfrm>
            <a:off x="5152859" y="2037050"/>
            <a:ext cx="384300" cy="4776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07" name="Google Shape;3407;p84"/>
          <p:cNvCxnSpPr/>
          <p:nvPr/>
        </p:nvCxnSpPr>
        <p:spPr>
          <a:xfrm>
            <a:off x="4761889" y="2498664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08" name="Google Shape;3408;p84"/>
          <p:cNvSpPr/>
          <p:nvPr/>
        </p:nvSpPr>
        <p:spPr>
          <a:xfrm>
            <a:off x="5927919" y="2037050"/>
            <a:ext cx="384300" cy="4776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09" name="Google Shape;3409;p84"/>
          <p:cNvCxnSpPr/>
          <p:nvPr/>
        </p:nvCxnSpPr>
        <p:spPr>
          <a:xfrm>
            <a:off x="5536949" y="2498664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10" name="Google Shape;3410;p84"/>
          <p:cNvSpPr/>
          <p:nvPr/>
        </p:nvSpPr>
        <p:spPr>
          <a:xfrm>
            <a:off x="6702980" y="2037050"/>
            <a:ext cx="384300" cy="4776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11" name="Google Shape;3411;p84"/>
          <p:cNvCxnSpPr/>
          <p:nvPr/>
        </p:nvCxnSpPr>
        <p:spPr>
          <a:xfrm>
            <a:off x="6312010" y="2498664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12" name="Google Shape;3412;p84"/>
          <p:cNvSpPr/>
          <p:nvPr/>
        </p:nvSpPr>
        <p:spPr>
          <a:xfrm>
            <a:off x="7478041" y="2037050"/>
            <a:ext cx="384300" cy="4776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13" name="Google Shape;3413;p84"/>
          <p:cNvCxnSpPr/>
          <p:nvPr/>
        </p:nvCxnSpPr>
        <p:spPr>
          <a:xfrm>
            <a:off x="7087071" y="2498664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14" name="Google Shape;3414;p84"/>
          <p:cNvSpPr/>
          <p:nvPr/>
        </p:nvSpPr>
        <p:spPr>
          <a:xfrm>
            <a:off x="4381240" y="2982000"/>
            <a:ext cx="384300" cy="4776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5" name="Google Shape;3415;p84"/>
          <p:cNvSpPr/>
          <p:nvPr/>
        </p:nvSpPr>
        <p:spPr>
          <a:xfrm>
            <a:off x="4991098" y="2982000"/>
            <a:ext cx="167100" cy="4776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16" name="Google Shape;3416;p84"/>
          <p:cNvCxnSpPr/>
          <p:nvPr/>
        </p:nvCxnSpPr>
        <p:spPr>
          <a:xfrm>
            <a:off x="4758451" y="3443614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D5A6B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17" name="Google Shape;3417;p84"/>
          <p:cNvSpPr/>
          <p:nvPr/>
        </p:nvSpPr>
        <p:spPr>
          <a:xfrm>
            <a:off x="5505657" y="2982000"/>
            <a:ext cx="384300" cy="4776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18" name="Google Shape;3418;p84"/>
          <p:cNvCxnSpPr/>
          <p:nvPr/>
        </p:nvCxnSpPr>
        <p:spPr>
          <a:xfrm>
            <a:off x="5114687" y="3443614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D5A6B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19" name="Google Shape;3419;p84"/>
          <p:cNvSpPr/>
          <p:nvPr/>
        </p:nvSpPr>
        <p:spPr>
          <a:xfrm>
            <a:off x="6280718" y="2982000"/>
            <a:ext cx="384300" cy="4776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20" name="Google Shape;3420;p84"/>
          <p:cNvCxnSpPr/>
          <p:nvPr/>
        </p:nvCxnSpPr>
        <p:spPr>
          <a:xfrm>
            <a:off x="5889748" y="3443614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D5A6B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21" name="Google Shape;3421;p84"/>
          <p:cNvSpPr/>
          <p:nvPr/>
        </p:nvSpPr>
        <p:spPr>
          <a:xfrm>
            <a:off x="7055778" y="2982000"/>
            <a:ext cx="384300" cy="4776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22" name="Google Shape;3422;p84"/>
          <p:cNvCxnSpPr/>
          <p:nvPr/>
        </p:nvCxnSpPr>
        <p:spPr>
          <a:xfrm>
            <a:off x="6664808" y="3443614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D5A6B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23" name="Google Shape;3423;p84"/>
          <p:cNvCxnSpPr/>
          <p:nvPr/>
        </p:nvCxnSpPr>
        <p:spPr>
          <a:xfrm>
            <a:off x="7440083" y="3443614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D5A6B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Google Shape;3431;p85"/>
          <p:cNvSpPr/>
          <p:nvPr/>
        </p:nvSpPr>
        <p:spPr>
          <a:xfrm>
            <a:off x="1531325" y="2067375"/>
            <a:ext cx="511500" cy="14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2" name="Google Shape;3432;p85"/>
          <p:cNvSpPr/>
          <p:nvPr/>
        </p:nvSpPr>
        <p:spPr>
          <a:xfrm>
            <a:off x="1485275" y="4575175"/>
            <a:ext cx="466200" cy="14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3" name="Google Shape;3433;p8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TMR for simple State-Machines</a:t>
            </a:r>
            <a:endParaRPr/>
          </a:p>
        </p:txBody>
      </p:sp>
      <p:sp>
        <p:nvSpPr>
          <p:cNvPr id="3434" name="Google Shape;3434;p85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sp>
        <p:nvSpPr>
          <p:cNvPr id="3450" name="Google Shape;3450;p85"/>
          <p:cNvSpPr txBox="1">
            <a:spLocks noGrp="1"/>
          </p:cNvSpPr>
          <p:nvPr>
            <p:ph type="subTitle" idx="4294967295"/>
          </p:nvPr>
        </p:nvSpPr>
        <p:spPr>
          <a:xfrm>
            <a:off x="0" y="2039938"/>
            <a:ext cx="250825" cy="192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51" name="Google Shape;3451;p85"/>
          <p:cNvSpPr txBox="1">
            <a:spLocks noGrp="1"/>
          </p:cNvSpPr>
          <p:nvPr>
            <p:ph type="subTitle" idx="4294967295"/>
          </p:nvPr>
        </p:nvSpPr>
        <p:spPr>
          <a:xfrm>
            <a:off x="0" y="2014538"/>
            <a:ext cx="250825" cy="244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63" name="Google Shape;3463;p85"/>
          <p:cNvSpPr txBox="1">
            <a:spLocks noGrp="1"/>
          </p:cNvSpPr>
          <p:nvPr>
            <p:ph type="subTitle" idx="4294967295"/>
          </p:nvPr>
        </p:nvSpPr>
        <p:spPr>
          <a:xfrm>
            <a:off x="0" y="3416300"/>
            <a:ext cx="969963" cy="2492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Obtengo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64" name="Google Shape;3464;p85"/>
          <p:cNvSpPr txBox="1">
            <a:spLocks noGrp="1"/>
          </p:cNvSpPr>
          <p:nvPr>
            <p:ph type="subTitle" idx="4294967295"/>
          </p:nvPr>
        </p:nvSpPr>
        <p:spPr>
          <a:xfrm>
            <a:off x="0" y="4052888"/>
            <a:ext cx="1084263" cy="2492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Esperado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72" name="Google Shape;3472;p85"/>
          <p:cNvSpPr txBox="1">
            <a:spLocks noGrp="1"/>
          </p:cNvSpPr>
          <p:nvPr>
            <p:ph type="subTitle" idx="4294967295"/>
          </p:nvPr>
        </p:nvSpPr>
        <p:spPr>
          <a:xfrm>
            <a:off x="0" y="3279775"/>
            <a:ext cx="250825" cy="192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73" name="Google Shape;3473;p85"/>
          <p:cNvSpPr txBox="1">
            <a:spLocks noGrp="1"/>
          </p:cNvSpPr>
          <p:nvPr>
            <p:ph type="subTitle" idx="4294967295"/>
          </p:nvPr>
        </p:nvSpPr>
        <p:spPr>
          <a:xfrm>
            <a:off x="0" y="3254375"/>
            <a:ext cx="250825" cy="244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83" name="Google Shape;3483;p85"/>
          <p:cNvSpPr txBox="1">
            <a:spLocks noGrp="1"/>
          </p:cNvSpPr>
          <p:nvPr>
            <p:ph type="subTitle" idx="4294967295"/>
          </p:nvPr>
        </p:nvSpPr>
        <p:spPr>
          <a:xfrm>
            <a:off x="0" y="4546600"/>
            <a:ext cx="250825" cy="192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84" name="Google Shape;3484;p85"/>
          <p:cNvSpPr txBox="1">
            <a:spLocks noGrp="1"/>
          </p:cNvSpPr>
          <p:nvPr>
            <p:ph type="subTitle" idx="4294967295"/>
          </p:nvPr>
        </p:nvSpPr>
        <p:spPr>
          <a:xfrm>
            <a:off x="0" y="4521200"/>
            <a:ext cx="250825" cy="2428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19" name="Google Shape;3519;p85"/>
          <p:cNvSpPr txBox="1">
            <a:spLocks noGrp="1"/>
          </p:cNvSpPr>
          <p:nvPr>
            <p:ph type="subTitle" idx="4294967295"/>
          </p:nvPr>
        </p:nvSpPr>
        <p:spPr>
          <a:xfrm>
            <a:off x="0" y="2779713"/>
            <a:ext cx="969963" cy="2492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Q3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20" name="Google Shape;3520;p85"/>
          <p:cNvSpPr txBox="1">
            <a:spLocks noGrp="1"/>
          </p:cNvSpPr>
          <p:nvPr>
            <p:ph type="subTitle" idx="4294967295"/>
          </p:nvPr>
        </p:nvSpPr>
        <p:spPr>
          <a:xfrm>
            <a:off x="0" y="2162175"/>
            <a:ext cx="969963" cy="2492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Q2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21" name="Google Shape;3521;p85"/>
          <p:cNvSpPr txBox="1">
            <a:spLocks noGrp="1"/>
          </p:cNvSpPr>
          <p:nvPr>
            <p:ph type="subTitle" idx="4294967295"/>
          </p:nvPr>
        </p:nvSpPr>
        <p:spPr>
          <a:xfrm>
            <a:off x="0" y="1536700"/>
            <a:ext cx="969963" cy="2492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Q1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24" name="Google Shape;3524;p85"/>
          <p:cNvSpPr txBox="1">
            <a:spLocks noGrp="1"/>
          </p:cNvSpPr>
          <p:nvPr>
            <p:ph type="subTitle" idx="4294967295"/>
          </p:nvPr>
        </p:nvSpPr>
        <p:spPr>
          <a:xfrm>
            <a:off x="4402138" y="4689475"/>
            <a:ext cx="4741862" cy="2476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Ahora soporta hasta UN error.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30" name="Google Shape;3530;p85"/>
          <p:cNvSpPr txBox="1">
            <a:spLocks noGrp="1"/>
          </p:cNvSpPr>
          <p:nvPr>
            <p:ph type="subTitle" idx="4294967295"/>
          </p:nvPr>
        </p:nvSpPr>
        <p:spPr>
          <a:xfrm>
            <a:off x="7229475" y="422275"/>
            <a:ext cx="1914525" cy="6413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P_i = 0.01%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P_T = 0.02%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3435" name="Google Shape;3435;p85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436" name="Google Shape;3436;p85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85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85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85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85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85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85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3" name="Google Shape;3443;p85"/>
          <p:cNvSpPr/>
          <p:nvPr/>
        </p:nvSpPr>
        <p:spPr>
          <a:xfrm>
            <a:off x="938716" y="1840761"/>
            <a:ext cx="619500" cy="5913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4" name="Google Shape;3444;p85"/>
          <p:cNvSpPr/>
          <p:nvPr/>
        </p:nvSpPr>
        <p:spPr>
          <a:xfrm rot="3702608">
            <a:off x="1712115" y="2444616"/>
            <a:ext cx="1069772" cy="27824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5" name="Google Shape;3445;p85"/>
          <p:cNvSpPr/>
          <p:nvPr/>
        </p:nvSpPr>
        <p:spPr>
          <a:xfrm>
            <a:off x="1708602" y="1543247"/>
            <a:ext cx="113400" cy="529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6" name="Google Shape;3446;p85"/>
          <p:cNvSpPr/>
          <p:nvPr/>
        </p:nvSpPr>
        <p:spPr>
          <a:xfrm>
            <a:off x="599131" y="1486879"/>
            <a:ext cx="1222800" cy="96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7" name="Google Shape;3447;p85"/>
          <p:cNvSpPr/>
          <p:nvPr/>
        </p:nvSpPr>
        <p:spPr>
          <a:xfrm>
            <a:off x="485700" y="2018969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8" name="Google Shape;3448;p85"/>
          <p:cNvSpPr/>
          <p:nvPr/>
        </p:nvSpPr>
        <p:spPr>
          <a:xfrm>
            <a:off x="485700" y="1486874"/>
            <a:ext cx="113400" cy="640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9" name="Google Shape;3449;p85"/>
          <p:cNvSpPr/>
          <p:nvPr/>
        </p:nvSpPr>
        <p:spPr>
          <a:xfrm>
            <a:off x="1157090" y="2290360"/>
            <a:ext cx="201300" cy="1419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2" name="Google Shape;3452;p85"/>
          <p:cNvSpPr/>
          <p:nvPr/>
        </p:nvSpPr>
        <p:spPr>
          <a:xfrm rot="-5400000">
            <a:off x="1064141" y="1393213"/>
            <a:ext cx="368700" cy="2835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3" name="Google Shape;3453;p85"/>
          <p:cNvSpPr/>
          <p:nvPr/>
        </p:nvSpPr>
        <p:spPr>
          <a:xfrm>
            <a:off x="1007106" y="1486874"/>
            <a:ext cx="113400" cy="963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4" name="Google Shape;3454;p85"/>
          <p:cNvSpPr/>
          <p:nvPr/>
        </p:nvSpPr>
        <p:spPr>
          <a:xfrm>
            <a:off x="5100827" y="2040325"/>
            <a:ext cx="384300" cy="477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5" name="Google Shape;3455;p85"/>
          <p:cNvSpPr/>
          <p:nvPr/>
        </p:nvSpPr>
        <p:spPr>
          <a:xfrm>
            <a:off x="5869009" y="2040325"/>
            <a:ext cx="384300" cy="477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56" name="Google Shape;3456;p85"/>
          <p:cNvCxnSpPr/>
          <p:nvPr/>
        </p:nvCxnSpPr>
        <p:spPr>
          <a:xfrm>
            <a:off x="5478039" y="250193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57" name="Google Shape;3457;p85"/>
          <p:cNvSpPr/>
          <p:nvPr/>
        </p:nvSpPr>
        <p:spPr>
          <a:xfrm>
            <a:off x="6644069" y="2040325"/>
            <a:ext cx="384300" cy="477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58" name="Google Shape;3458;p85"/>
          <p:cNvCxnSpPr/>
          <p:nvPr/>
        </p:nvCxnSpPr>
        <p:spPr>
          <a:xfrm>
            <a:off x="6253099" y="250193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59" name="Google Shape;3459;p85"/>
          <p:cNvSpPr/>
          <p:nvPr/>
        </p:nvSpPr>
        <p:spPr>
          <a:xfrm>
            <a:off x="7419130" y="2040325"/>
            <a:ext cx="384300" cy="477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60" name="Google Shape;3460;p85"/>
          <p:cNvCxnSpPr/>
          <p:nvPr/>
        </p:nvCxnSpPr>
        <p:spPr>
          <a:xfrm>
            <a:off x="7028160" y="250193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61" name="Google Shape;3461;p85"/>
          <p:cNvSpPr/>
          <p:nvPr/>
        </p:nvSpPr>
        <p:spPr>
          <a:xfrm>
            <a:off x="8194191" y="2040325"/>
            <a:ext cx="384300" cy="477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62" name="Google Shape;3462;p85"/>
          <p:cNvCxnSpPr/>
          <p:nvPr/>
        </p:nvCxnSpPr>
        <p:spPr>
          <a:xfrm>
            <a:off x="7803221" y="250193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65" name="Google Shape;3465;p85"/>
          <p:cNvSpPr/>
          <p:nvPr/>
        </p:nvSpPr>
        <p:spPr>
          <a:xfrm>
            <a:off x="911816" y="3080661"/>
            <a:ext cx="619500" cy="5913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6" name="Google Shape;3466;p85"/>
          <p:cNvSpPr/>
          <p:nvPr/>
        </p:nvSpPr>
        <p:spPr>
          <a:xfrm>
            <a:off x="1549642" y="3228875"/>
            <a:ext cx="912300" cy="278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7" name="Google Shape;3467;p85"/>
          <p:cNvSpPr/>
          <p:nvPr/>
        </p:nvSpPr>
        <p:spPr>
          <a:xfrm>
            <a:off x="1681702" y="2783147"/>
            <a:ext cx="113400" cy="529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8" name="Google Shape;3468;p85"/>
          <p:cNvSpPr/>
          <p:nvPr/>
        </p:nvSpPr>
        <p:spPr>
          <a:xfrm>
            <a:off x="572231" y="2726779"/>
            <a:ext cx="1222800" cy="96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9" name="Google Shape;3469;p85"/>
          <p:cNvSpPr/>
          <p:nvPr/>
        </p:nvSpPr>
        <p:spPr>
          <a:xfrm>
            <a:off x="458800" y="3258869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0" name="Google Shape;3470;p85"/>
          <p:cNvSpPr/>
          <p:nvPr/>
        </p:nvSpPr>
        <p:spPr>
          <a:xfrm>
            <a:off x="458800" y="2726774"/>
            <a:ext cx="113400" cy="640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1" name="Google Shape;3471;p85"/>
          <p:cNvSpPr/>
          <p:nvPr/>
        </p:nvSpPr>
        <p:spPr>
          <a:xfrm>
            <a:off x="1130190" y="3530260"/>
            <a:ext cx="201300" cy="1419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4" name="Google Shape;3474;p85"/>
          <p:cNvSpPr/>
          <p:nvPr/>
        </p:nvSpPr>
        <p:spPr>
          <a:xfrm rot="-5400000">
            <a:off x="1037241" y="2633113"/>
            <a:ext cx="368700" cy="2835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5" name="Google Shape;3475;p85"/>
          <p:cNvSpPr/>
          <p:nvPr/>
        </p:nvSpPr>
        <p:spPr>
          <a:xfrm>
            <a:off x="980206" y="2726774"/>
            <a:ext cx="113400" cy="963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6" name="Google Shape;3476;p85"/>
          <p:cNvSpPr/>
          <p:nvPr/>
        </p:nvSpPr>
        <p:spPr>
          <a:xfrm>
            <a:off x="895491" y="4346811"/>
            <a:ext cx="619500" cy="59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7" name="Google Shape;3477;p85"/>
          <p:cNvSpPr/>
          <p:nvPr/>
        </p:nvSpPr>
        <p:spPr>
          <a:xfrm rot="-3569607">
            <a:off x="1615865" y="4041331"/>
            <a:ext cx="1147671" cy="27798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8" name="Google Shape;3478;p85"/>
          <p:cNvSpPr/>
          <p:nvPr/>
        </p:nvSpPr>
        <p:spPr>
          <a:xfrm>
            <a:off x="1665377" y="4049297"/>
            <a:ext cx="113400" cy="529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9" name="Google Shape;3479;p85"/>
          <p:cNvSpPr/>
          <p:nvPr/>
        </p:nvSpPr>
        <p:spPr>
          <a:xfrm>
            <a:off x="555906" y="3992929"/>
            <a:ext cx="1222800" cy="96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0" name="Google Shape;3480;p85"/>
          <p:cNvSpPr/>
          <p:nvPr/>
        </p:nvSpPr>
        <p:spPr>
          <a:xfrm>
            <a:off x="442475" y="4525019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1" name="Google Shape;3481;p85"/>
          <p:cNvSpPr/>
          <p:nvPr/>
        </p:nvSpPr>
        <p:spPr>
          <a:xfrm>
            <a:off x="442475" y="3992924"/>
            <a:ext cx="113400" cy="640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2" name="Google Shape;3482;p85"/>
          <p:cNvSpPr/>
          <p:nvPr/>
        </p:nvSpPr>
        <p:spPr>
          <a:xfrm>
            <a:off x="1113865" y="4796410"/>
            <a:ext cx="201300" cy="1419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5" name="Google Shape;3485;p85"/>
          <p:cNvSpPr/>
          <p:nvPr/>
        </p:nvSpPr>
        <p:spPr>
          <a:xfrm rot="-5400000">
            <a:off x="1020916" y="3899263"/>
            <a:ext cx="368700" cy="2835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6" name="Google Shape;3486;p85"/>
          <p:cNvSpPr/>
          <p:nvPr/>
        </p:nvSpPr>
        <p:spPr>
          <a:xfrm>
            <a:off x="963881" y="3992924"/>
            <a:ext cx="113400" cy="963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7" name="Google Shape;3487;p85"/>
          <p:cNvSpPr/>
          <p:nvPr/>
        </p:nvSpPr>
        <p:spPr>
          <a:xfrm>
            <a:off x="3227246" y="3237250"/>
            <a:ext cx="466200" cy="278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8" name="Google Shape;3488;p85"/>
          <p:cNvSpPr/>
          <p:nvPr/>
        </p:nvSpPr>
        <p:spPr>
          <a:xfrm>
            <a:off x="2461953" y="2998787"/>
            <a:ext cx="765300" cy="738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sz="2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89" name="Google Shape;3489;p85"/>
          <p:cNvSpPr/>
          <p:nvPr/>
        </p:nvSpPr>
        <p:spPr>
          <a:xfrm>
            <a:off x="5091190" y="1409600"/>
            <a:ext cx="384300" cy="477600"/>
          </a:xfrm>
          <a:prstGeom prst="rect">
            <a:avLst/>
          </a:prstGeom>
          <a:solidFill>
            <a:srgbClr val="FF9800"/>
          </a:solidFill>
          <a:ln w="9525" cap="flat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0" name="Google Shape;3490;p85"/>
          <p:cNvSpPr/>
          <p:nvPr/>
        </p:nvSpPr>
        <p:spPr>
          <a:xfrm>
            <a:off x="5859371" y="1409600"/>
            <a:ext cx="384300" cy="477600"/>
          </a:xfrm>
          <a:prstGeom prst="rect">
            <a:avLst/>
          </a:prstGeom>
          <a:solidFill>
            <a:srgbClr val="FF9800"/>
          </a:solidFill>
          <a:ln w="9525" cap="flat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91" name="Google Shape;3491;p85"/>
          <p:cNvCxnSpPr/>
          <p:nvPr/>
        </p:nvCxnSpPr>
        <p:spPr>
          <a:xfrm>
            <a:off x="5468401" y="1871214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92" name="Google Shape;3492;p85"/>
          <p:cNvSpPr/>
          <p:nvPr/>
        </p:nvSpPr>
        <p:spPr>
          <a:xfrm>
            <a:off x="6634432" y="1409600"/>
            <a:ext cx="384300" cy="477600"/>
          </a:xfrm>
          <a:prstGeom prst="rect">
            <a:avLst/>
          </a:prstGeom>
          <a:solidFill>
            <a:srgbClr val="FF9800"/>
          </a:solidFill>
          <a:ln w="9525" cap="flat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93" name="Google Shape;3493;p85"/>
          <p:cNvCxnSpPr/>
          <p:nvPr/>
        </p:nvCxnSpPr>
        <p:spPr>
          <a:xfrm>
            <a:off x="6243462" y="1871214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94" name="Google Shape;3494;p85"/>
          <p:cNvSpPr/>
          <p:nvPr/>
        </p:nvSpPr>
        <p:spPr>
          <a:xfrm>
            <a:off x="7817993" y="1401625"/>
            <a:ext cx="384300" cy="477600"/>
          </a:xfrm>
          <a:prstGeom prst="rect">
            <a:avLst/>
          </a:prstGeom>
          <a:solidFill>
            <a:srgbClr val="FF9800"/>
          </a:solidFill>
          <a:ln w="9525" cap="flat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95" name="Google Shape;3495;p85"/>
          <p:cNvCxnSpPr/>
          <p:nvPr/>
        </p:nvCxnSpPr>
        <p:spPr>
          <a:xfrm>
            <a:off x="7018523" y="1871214"/>
            <a:ext cx="807000" cy="2400"/>
          </a:xfrm>
          <a:prstGeom prst="straightConnector1">
            <a:avLst/>
          </a:prstGeom>
          <a:noFill/>
          <a:ln w="9525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6" name="Google Shape;3496;p85"/>
          <p:cNvCxnSpPr/>
          <p:nvPr/>
        </p:nvCxnSpPr>
        <p:spPr>
          <a:xfrm>
            <a:off x="8202083" y="186323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97" name="Google Shape;3497;p85"/>
          <p:cNvSpPr/>
          <p:nvPr/>
        </p:nvSpPr>
        <p:spPr>
          <a:xfrm>
            <a:off x="5091177" y="2671038"/>
            <a:ext cx="384300" cy="477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8" name="Google Shape;3498;p85"/>
          <p:cNvSpPr/>
          <p:nvPr/>
        </p:nvSpPr>
        <p:spPr>
          <a:xfrm>
            <a:off x="6246909" y="2663050"/>
            <a:ext cx="384300" cy="477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99" name="Google Shape;3499;p85"/>
          <p:cNvCxnSpPr/>
          <p:nvPr/>
        </p:nvCxnSpPr>
        <p:spPr>
          <a:xfrm rot="10800000" flipH="1">
            <a:off x="5468389" y="3130251"/>
            <a:ext cx="777300" cy="2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00" name="Google Shape;3500;p85"/>
          <p:cNvSpPr/>
          <p:nvPr/>
        </p:nvSpPr>
        <p:spPr>
          <a:xfrm>
            <a:off x="7021969" y="2663050"/>
            <a:ext cx="384300" cy="477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01" name="Google Shape;3501;p85"/>
          <p:cNvCxnSpPr/>
          <p:nvPr/>
        </p:nvCxnSpPr>
        <p:spPr>
          <a:xfrm>
            <a:off x="6630999" y="3124664"/>
            <a:ext cx="396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02" name="Google Shape;3502;p85"/>
          <p:cNvSpPr/>
          <p:nvPr/>
        </p:nvSpPr>
        <p:spPr>
          <a:xfrm>
            <a:off x="7797030" y="2663050"/>
            <a:ext cx="384300" cy="477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03" name="Google Shape;3503;p85"/>
          <p:cNvCxnSpPr/>
          <p:nvPr/>
        </p:nvCxnSpPr>
        <p:spPr>
          <a:xfrm>
            <a:off x="7406060" y="3124664"/>
            <a:ext cx="396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04" name="Google Shape;3504;p85"/>
          <p:cNvCxnSpPr/>
          <p:nvPr/>
        </p:nvCxnSpPr>
        <p:spPr>
          <a:xfrm>
            <a:off x="8181121" y="3124664"/>
            <a:ext cx="396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05" name="Google Shape;3505;p85"/>
          <p:cNvSpPr/>
          <p:nvPr/>
        </p:nvSpPr>
        <p:spPr>
          <a:xfrm>
            <a:off x="5086015" y="3301763"/>
            <a:ext cx="384300" cy="477600"/>
          </a:xfrm>
          <a:prstGeom prst="rect">
            <a:avLst/>
          </a:prstGeom>
          <a:solidFill>
            <a:srgbClr val="70AD47"/>
          </a:solidFill>
          <a:ln w="9525" cap="flat" cmpd="sng">
            <a:solidFill>
              <a:srgbClr val="70AD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6" name="Google Shape;3506;p85"/>
          <p:cNvSpPr/>
          <p:nvPr/>
        </p:nvSpPr>
        <p:spPr>
          <a:xfrm>
            <a:off x="5854196" y="3301763"/>
            <a:ext cx="384300" cy="477600"/>
          </a:xfrm>
          <a:prstGeom prst="rect">
            <a:avLst/>
          </a:prstGeom>
          <a:solidFill>
            <a:srgbClr val="70AD47"/>
          </a:solidFill>
          <a:ln w="9525" cap="flat" cmpd="sng">
            <a:solidFill>
              <a:srgbClr val="70AD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07" name="Google Shape;3507;p85"/>
          <p:cNvCxnSpPr/>
          <p:nvPr/>
        </p:nvCxnSpPr>
        <p:spPr>
          <a:xfrm>
            <a:off x="5463226" y="3763376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08" name="Google Shape;3508;p85"/>
          <p:cNvSpPr/>
          <p:nvPr/>
        </p:nvSpPr>
        <p:spPr>
          <a:xfrm>
            <a:off x="6629257" y="3301763"/>
            <a:ext cx="384300" cy="477600"/>
          </a:xfrm>
          <a:prstGeom prst="rect">
            <a:avLst/>
          </a:prstGeom>
          <a:solidFill>
            <a:srgbClr val="70AD47"/>
          </a:solidFill>
          <a:ln w="9525" cap="flat" cmpd="sng">
            <a:solidFill>
              <a:srgbClr val="70AD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09" name="Google Shape;3509;p85"/>
          <p:cNvCxnSpPr/>
          <p:nvPr/>
        </p:nvCxnSpPr>
        <p:spPr>
          <a:xfrm>
            <a:off x="6238287" y="3763376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0" name="Google Shape;3510;p85"/>
          <p:cNvSpPr/>
          <p:nvPr/>
        </p:nvSpPr>
        <p:spPr>
          <a:xfrm>
            <a:off x="7404318" y="3301763"/>
            <a:ext cx="384300" cy="477600"/>
          </a:xfrm>
          <a:prstGeom prst="rect">
            <a:avLst/>
          </a:prstGeom>
          <a:solidFill>
            <a:srgbClr val="70AD47"/>
          </a:solidFill>
          <a:ln w="9525" cap="flat" cmpd="sng">
            <a:solidFill>
              <a:srgbClr val="70AD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11" name="Google Shape;3511;p85"/>
          <p:cNvCxnSpPr/>
          <p:nvPr/>
        </p:nvCxnSpPr>
        <p:spPr>
          <a:xfrm>
            <a:off x="7013348" y="3763376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2" name="Google Shape;3512;p85"/>
          <p:cNvSpPr/>
          <p:nvPr/>
        </p:nvSpPr>
        <p:spPr>
          <a:xfrm>
            <a:off x="8179378" y="3301763"/>
            <a:ext cx="384300" cy="477600"/>
          </a:xfrm>
          <a:prstGeom prst="rect">
            <a:avLst/>
          </a:prstGeom>
          <a:solidFill>
            <a:srgbClr val="70AD47"/>
          </a:solidFill>
          <a:ln w="9525" cap="flat" cmpd="sng">
            <a:solidFill>
              <a:srgbClr val="70AD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13" name="Google Shape;3513;p85"/>
          <p:cNvCxnSpPr/>
          <p:nvPr/>
        </p:nvCxnSpPr>
        <p:spPr>
          <a:xfrm>
            <a:off x="7788408" y="3763376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4" name="Google Shape;3514;p85"/>
          <p:cNvSpPr/>
          <p:nvPr/>
        </p:nvSpPr>
        <p:spPr>
          <a:xfrm>
            <a:off x="5089465" y="3938100"/>
            <a:ext cx="384300" cy="4776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5" name="Google Shape;3515;p85"/>
          <p:cNvSpPr/>
          <p:nvPr/>
        </p:nvSpPr>
        <p:spPr>
          <a:xfrm>
            <a:off x="5857646" y="3938100"/>
            <a:ext cx="384300" cy="4776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16" name="Google Shape;3516;p85"/>
          <p:cNvCxnSpPr/>
          <p:nvPr/>
        </p:nvCxnSpPr>
        <p:spPr>
          <a:xfrm>
            <a:off x="5446026" y="440533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7" name="Google Shape;3517;p85"/>
          <p:cNvSpPr/>
          <p:nvPr/>
        </p:nvSpPr>
        <p:spPr>
          <a:xfrm>
            <a:off x="6632707" y="3938100"/>
            <a:ext cx="384300" cy="4776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18" name="Google Shape;3518;p85"/>
          <p:cNvCxnSpPr/>
          <p:nvPr/>
        </p:nvCxnSpPr>
        <p:spPr>
          <a:xfrm>
            <a:off x="6221087" y="440533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22" name="Google Shape;3522;p85"/>
          <p:cNvSpPr/>
          <p:nvPr/>
        </p:nvSpPr>
        <p:spPr>
          <a:xfrm>
            <a:off x="5654829" y="2663075"/>
            <a:ext cx="201300" cy="4776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3" name="Google Shape;3523;p85"/>
          <p:cNvSpPr/>
          <p:nvPr/>
        </p:nvSpPr>
        <p:spPr>
          <a:xfrm>
            <a:off x="7259671" y="1401625"/>
            <a:ext cx="155400" cy="4776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5" name="Google Shape;3525;p85"/>
          <p:cNvSpPr/>
          <p:nvPr/>
        </p:nvSpPr>
        <p:spPr>
          <a:xfrm>
            <a:off x="7782621" y="3940488"/>
            <a:ext cx="384300" cy="4776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26" name="Google Shape;3526;p85"/>
          <p:cNvCxnSpPr/>
          <p:nvPr/>
        </p:nvCxnSpPr>
        <p:spPr>
          <a:xfrm>
            <a:off x="7371001" y="4407726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27" name="Google Shape;3527;p85"/>
          <p:cNvCxnSpPr/>
          <p:nvPr/>
        </p:nvCxnSpPr>
        <p:spPr>
          <a:xfrm>
            <a:off x="8146062" y="4407726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28" name="Google Shape;3528;p85"/>
          <p:cNvSpPr/>
          <p:nvPr/>
        </p:nvSpPr>
        <p:spPr>
          <a:xfrm>
            <a:off x="7261223" y="3940500"/>
            <a:ext cx="155400" cy="4776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29" name="Google Shape;3529;p85"/>
          <p:cNvCxnSpPr/>
          <p:nvPr/>
        </p:nvCxnSpPr>
        <p:spPr>
          <a:xfrm>
            <a:off x="6961676" y="4407726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5" name="Google Shape;3535;p86"/>
          <p:cNvSpPr/>
          <p:nvPr/>
        </p:nvSpPr>
        <p:spPr>
          <a:xfrm>
            <a:off x="485694" y="1486875"/>
            <a:ext cx="912300" cy="96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6" name="Google Shape;3536;p86"/>
          <p:cNvSpPr/>
          <p:nvPr/>
        </p:nvSpPr>
        <p:spPr>
          <a:xfrm>
            <a:off x="1347000" y="3992925"/>
            <a:ext cx="2148900" cy="9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7" name="Google Shape;3537;p86"/>
          <p:cNvSpPr/>
          <p:nvPr/>
        </p:nvSpPr>
        <p:spPr>
          <a:xfrm>
            <a:off x="458800" y="3993775"/>
            <a:ext cx="861300" cy="96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8" name="Google Shape;3538;p86"/>
          <p:cNvSpPr/>
          <p:nvPr/>
        </p:nvSpPr>
        <p:spPr>
          <a:xfrm>
            <a:off x="1363348" y="2726775"/>
            <a:ext cx="2148900" cy="9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9" name="Google Shape;3539;p86"/>
          <p:cNvSpPr/>
          <p:nvPr/>
        </p:nvSpPr>
        <p:spPr>
          <a:xfrm>
            <a:off x="485700" y="2721100"/>
            <a:ext cx="861300" cy="96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0" name="Google Shape;3540;p86"/>
          <p:cNvSpPr/>
          <p:nvPr/>
        </p:nvSpPr>
        <p:spPr>
          <a:xfrm>
            <a:off x="1531325" y="2067375"/>
            <a:ext cx="511500" cy="14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1" name="Google Shape;3541;p86"/>
          <p:cNvSpPr/>
          <p:nvPr/>
        </p:nvSpPr>
        <p:spPr>
          <a:xfrm>
            <a:off x="1485275" y="4575175"/>
            <a:ext cx="466200" cy="14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2" name="Google Shape;3542;p8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TMR for simple State-Machines</a:t>
            </a:r>
            <a:endParaRPr/>
          </a:p>
        </p:txBody>
      </p:sp>
      <p:sp>
        <p:nvSpPr>
          <p:cNvPr id="3543" name="Google Shape;3543;p86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  <p:sp>
        <p:nvSpPr>
          <p:cNvPr id="3559" name="Google Shape;3559;p86"/>
          <p:cNvSpPr txBox="1">
            <a:spLocks noGrp="1"/>
          </p:cNvSpPr>
          <p:nvPr>
            <p:ph type="subTitle" idx="4294967295"/>
          </p:nvPr>
        </p:nvSpPr>
        <p:spPr>
          <a:xfrm>
            <a:off x="0" y="2039938"/>
            <a:ext cx="250825" cy="192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60" name="Google Shape;3560;p86"/>
          <p:cNvSpPr txBox="1">
            <a:spLocks noGrp="1"/>
          </p:cNvSpPr>
          <p:nvPr>
            <p:ph type="subTitle" idx="4294967295"/>
          </p:nvPr>
        </p:nvSpPr>
        <p:spPr>
          <a:xfrm>
            <a:off x="0" y="2014538"/>
            <a:ext cx="250825" cy="244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72" name="Google Shape;3572;p86"/>
          <p:cNvSpPr txBox="1">
            <a:spLocks noGrp="1"/>
          </p:cNvSpPr>
          <p:nvPr>
            <p:ph type="subTitle" idx="4294967295"/>
          </p:nvPr>
        </p:nvSpPr>
        <p:spPr>
          <a:xfrm>
            <a:off x="0" y="3416300"/>
            <a:ext cx="969963" cy="2492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Obtengo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73" name="Google Shape;3573;p86"/>
          <p:cNvSpPr txBox="1">
            <a:spLocks noGrp="1"/>
          </p:cNvSpPr>
          <p:nvPr>
            <p:ph type="subTitle" idx="4294967295"/>
          </p:nvPr>
        </p:nvSpPr>
        <p:spPr>
          <a:xfrm>
            <a:off x="0" y="4052888"/>
            <a:ext cx="1084263" cy="2492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Esperado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79" name="Google Shape;3579;p86"/>
          <p:cNvSpPr txBox="1">
            <a:spLocks noGrp="1"/>
          </p:cNvSpPr>
          <p:nvPr>
            <p:ph type="subTitle" idx="4294967295"/>
          </p:nvPr>
        </p:nvSpPr>
        <p:spPr>
          <a:xfrm>
            <a:off x="0" y="3279775"/>
            <a:ext cx="250825" cy="192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80" name="Google Shape;3580;p86"/>
          <p:cNvSpPr txBox="1">
            <a:spLocks noGrp="1"/>
          </p:cNvSpPr>
          <p:nvPr>
            <p:ph type="subTitle" idx="4294967295"/>
          </p:nvPr>
        </p:nvSpPr>
        <p:spPr>
          <a:xfrm>
            <a:off x="0" y="3254375"/>
            <a:ext cx="250825" cy="244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88" name="Google Shape;3588;p86"/>
          <p:cNvSpPr txBox="1">
            <a:spLocks noGrp="1"/>
          </p:cNvSpPr>
          <p:nvPr>
            <p:ph type="subTitle" idx="4294967295"/>
          </p:nvPr>
        </p:nvSpPr>
        <p:spPr>
          <a:xfrm>
            <a:off x="0" y="4546600"/>
            <a:ext cx="250825" cy="192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89" name="Google Shape;3589;p86"/>
          <p:cNvSpPr txBox="1">
            <a:spLocks noGrp="1"/>
          </p:cNvSpPr>
          <p:nvPr>
            <p:ph type="subTitle" idx="4294967295"/>
          </p:nvPr>
        </p:nvSpPr>
        <p:spPr>
          <a:xfrm>
            <a:off x="0" y="4521200"/>
            <a:ext cx="250825" cy="2428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25" name="Google Shape;3625;p86"/>
          <p:cNvSpPr txBox="1">
            <a:spLocks noGrp="1"/>
          </p:cNvSpPr>
          <p:nvPr>
            <p:ph type="subTitle" idx="4294967295"/>
          </p:nvPr>
        </p:nvSpPr>
        <p:spPr>
          <a:xfrm>
            <a:off x="0" y="2779713"/>
            <a:ext cx="969963" cy="2492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Q3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26" name="Google Shape;3626;p86"/>
          <p:cNvSpPr txBox="1">
            <a:spLocks noGrp="1"/>
          </p:cNvSpPr>
          <p:nvPr>
            <p:ph type="subTitle" idx="4294967295"/>
          </p:nvPr>
        </p:nvSpPr>
        <p:spPr>
          <a:xfrm>
            <a:off x="0" y="2162175"/>
            <a:ext cx="969963" cy="2492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Q2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27" name="Google Shape;3627;p86"/>
          <p:cNvSpPr txBox="1">
            <a:spLocks noGrp="1"/>
          </p:cNvSpPr>
          <p:nvPr>
            <p:ph type="subTitle" idx="4294967295"/>
          </p:nvPr>
        </p:nvSpPr>
        <p:spPr>
          <a:xfrm>
            <a:off x="0" y="1536700"/>
            <a:ext cx="969963" cy="2492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Q1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29" name="Google Shape;3629;p86"/>
          <p:cNvSpPr txBox="1">
            <a:spLocks noGrp="1"/>
          </p:cNvSpPr>
          <p:nvPr>
            <p:ph type="subTitle" idx="4294967295"/>
          </p:nvPr>
        </p:nvSpPr>
        <p:spPr>
          <a:xfrm>
            <a:off x="0" y="4575175"/>
            <a:ext cx="5772150" cy="738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Soporta N errores no simultáneos.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36" name="Google Shape;3636;p86"/>
          <p:cNvSpPr txBox="1">
            <a:spLocks noGrp="1"/>
          </p:cNvSpPr>
          <p:nvPr>
            <p:ph type="subTitle" idx="4294967295"/>
          </p:nvPr>
        </p:nvSpPr>
        <p:spPr>
          <a:xfrm>
            <a:off x="6619875" y="422275"/>
            <a:ext cx="2524125" cy="6413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P_i = 0.01%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P_T = P_i^2 = 0.0001%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3544" name="Google Shape;3544;p86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545" name="Google Shape;3545;p86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86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86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86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86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86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86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52" name="Google Shape;3552;p86"/>
          <p:cNvSpPr/>
          <p:nvPr/>
        </p:nvSpPr>
        <p:spPr>
          <a:xfrm>
            <a:off x="938716" y="1840761"/>
            <a:ext cx="619500" cy="5913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3" name="Google Shape;3553;p86"/>
          <p:cNvSpPr/>
          <p:nvPr/>
        </p:nvSpPr>
        <p:spPr>
          <a:xfrm rot="3702608">
            <a:off x="1712115" y="2444616"/>
            <a:ext cx="1069772" cy="27824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4" name="Google Shape;3554;p86"/>
          <p:cNvSpPr/>
          <p:nvPr/>
        </p:nvSpPr>
        <p:spPr>
          <a:xfrm>
            <a:off x="3443175" y="1486872"/>
            <a:ext cx="113400" cy="2602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5" name="Google Shape;3555;p86"/>
          <p:cNvSpPr/>
          <p:nvPr/>
        </p:nvSpPr>
        <p:spPr>
          <a:xfrm>
            <a:off x="1390250" y="1486875"/>
            <a:ext cx="2105700" cy="9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6" name="Google Shape;3556;p86"/>
          <p:cNvSpPr/>
          <p:nvPr/>
        </p:nvSpPr>
        <p:spPr>
          <a:xfrm>
            <a:off x="485700" y="2018969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7" name="Google Shape;3557;p86"/>
          <p:cNvSpPr/>
          <p:nvPr/>
        </p:nvSpPr>
        <p:spPr>
          <a:xfrm>
            <a:off x="485700" y="1486874"/>
            <a:ext cx="113400" cy="640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8" name="Google Shape;3558;p86"/>
          <p:cNvSpPr/>
          <p:nvPr/>
        </p:nvSpPr>
        <p:spPr>
          <a:xfrm>
            <a:off x="1157090" y="2290360"/>
            <a:ext cx="201300" cy="1419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1" name="Google Shape;3561;p86"/>
          <p:cNvSpPr/>
          <p:nvPr/>
        </p:nvSpPr>
        <p:spPr>
          <a:xfrm rot="-5400000">
            <a:off x="1064141" y="1393213"/>
            <a:ext cx="368700" cy="2835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2" name="Google Shape;3562;p86"/>
          <p:cNvSpPr/>
          <p:nvPr/>
        </p:nvSpPr>
        <p:spPr>
          <a:xfrm>
            <a:off x="1007106" y="1486874"/>
            <a:ext cx="113400" cy="963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3" name="Google Shape;3563;p86"/>
          <p:cNvSpPr/>
          <p:nvPr/>
        </p:nvSpPr>
        <p:spPr>
          <a:xfrm>
            <a:off x="5100827" y="2040325"/>
            <a:ext cx="384300" cy="477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4" name="Google Shape;3564;p86"/>
          <p:cNvSpPr/>
          <p:nvPr/>
        </p:nvSpPr>
        <p:spPr>
          <a:xfrm>
            <a:off x="5869009" y="2040325"/>
            <a:ext cx="384300" cy="477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65" name="Google Shape;3565;p86"/>
          <p:cNvCxnSpPr/>
          <p:nvPr/>
        </p:nvCxnSpPr>
        <p:spPr>
          <a:xfrm>
            <a:off x="5478039" y="250193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66" name="Google Shape;3566;p86"/>
          <p:cNvSpPr/>
          <p:nvPr/>
        </p:nvSpPr>
        <p:spPr>
          <a:xfrm>
            <a:off x="6644069" y="2040325"/>
            <a:ext cx="384300" cy="477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67" name="Google Shape;3567;p86"/>
          <p:cNvCxnSpPr/>
          <p:nvPr/>
        </p:nvCxnSpPr>
        <p:spPr>
          <a:xfrm>
            <a:off x="6253099" y="250193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68" name="Google Shape;3568;p86"/>
          <p:cNvSpPr/>
          <p:nvPr/>
        </p:nvSpPr>
        <p:spPr>
          <a:xfrm>
            <a:off x="7419130" y="2040325"/>
            <a:ext cx="384300" cy="477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69" name="Google Shape;3569;p86"/>
          <p:cNvCxnSpPr/>
          <p:nvPr/>
        </p:nvCxnSpPr>
        <p:spPr>
          <a:xfrm>
            <a:off x="7028160" y="250193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70" name="Google Shape;3570;p86"/>
          <p:cNvSpPr/>
          <p:nvPr/>
        </p:nvSpPr>
        <p:spPr>
          <a:xfrm>
            <a:off x="8194191" y="2040325"/>
            <a:ext cx="384300" cy="477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71" name="Google Shape;3571;p86"/>
          <p:cNvCxnSpPr/>
          <p:nvPr/>
        </p:nvCxnSpPr>
        <p:spPr>
          <a:xfrm>
            <a:off x="7803221" y="250193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74" name="Google Shape;3574;p86"/>
          <p:cNvSpPr/>
          <p:nvPr/>
        </p:nvSpPr>
        <p:spPr>
          <a:xfrm>
            <a:off x="911816" y="3080661"/>
            <a:ext cx="619500" cy="5913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5" name="Google Shape;3575;p86"/>
          <p:cNvSpPr/>
          <p:nvPr/>
        </p:nvSpPr>
        <p:spPr>
          <a:xfrm>
            <a:off x="1549642" y="3228875"/>
            <a:ext cx="912300" cy="278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6" name="Google Shape;3576;p86"/>
          <p:cNvSpPr/>
          <p:nvPr/>
        </p:nvSpPr>
        <p:spPr>
          <a:xfrm>
            <a:off x="458800" y="3258869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7" name="Google Shape;3577;p86"/>
          <p:cNvSpPr/>
          <p:nvPr/>
        </p:nvSpPr>
        <p:spPr>
          <a:xfrm>
            <a:off x="458800" y="2726774"/>
            <a:ext cx="113400" cy="640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8" name="Google Shape;3578;p86"/>
          <p:cNvSpPr/>
          <p:nvPr/>
        </p:nvSpPr>
        <p:spPr>
          <a:xfrm>
            <a:off x="1130190" y="3530260"/>
            <a:ext cx="201300" cy="1419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1" name="Google Shape;3581;p86"/>
          <p:cNvSpPr/>
          <p:nvPr/>
        </p:nvSpPr>
        <p:spPr>
          <a:xfrm rot="-5400000">
            <a:off x="1037241" y="2633113"/>
            <a:ext cx="368700" cy="2835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2" name="Google Shape;3582;p86"/>
          <p:cNvSpPr/>
          <p:nvPr/>
        </p:nvSpPr>
        <p:spPr>
          <a:xfrm>
            <a:off x="980206" y="2726774"/>
            <a:ext cx="113400" cy="963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3" name="Google Shape;3583;p86"/>
          <p:cNvSpPr/>
          <p:nvPr/>
        </p:nvSpPr>
        <p:spPr>
          <a:xfrm>
            <a:off x="895491" y="4346811"/>
            <a:ext cx="619500" cy="59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4" name="Google Shape;3584;p86"/>
          <p:cNvSpPr/>
          <p:nvPr/>
        </p:nvSpPr>
        <p:spPr>
          <a:xfrm rot="-3569607">
            <a:off x="1615865" y="4041331"/>
            <a:ext cx="1147671" cy="27798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5" name="Google Shape;3585;p86"/>
          <p:cNvSpPr/>
          <p:nvPr/>
        </p:nvSpPr>
        <p:spPr>
          <a:xfrm>
            <a:off x="442475" y="4525019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6" name="Google Shape;3586;p86"/>
          <p:cNvSpPr/>
          <p:nvPr/>
        </p:nvSpPr>
        <p:spPr>
          <a:xfrm>
            <a:off x="442475" y="3992924"/>
            <a:ext cx="113400" cy="640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7" name="Google Shape;3587;p86"/>
          <p:cNvSpPr/>
          <p:nvPr/>
        </p:nvSpPr>
        <p:spPr>
          <a:xfrm>
            <a:off x="1113865" y="4796410"/>
            <a:ext cx="201300" cy="1419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0" name="Google Shape;3590;p86"/>
          <p:cNvSpPr/>
          <p:nvPr/>
        </p:nvSpPr>
        <p:spPr>
          <a:xfrm rot="-5400000">
            <a:off x="1020916" y="3899263"/>
            <a:ext cx="368700" cy="2835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1" name="Google Shape;3591;p86"/>
          <p:cNvSpPr/>
          <p:nvPr/>
        </p:nvSpPr>
        <p:spPr>
          <a:xfrm>
            <a:off x="963881" y="3992924"/>
            <a:ext cx="113400" cy="963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2" name="Google Shape;3592;p86"/>
          <p:cNvSpPr/>
          <p:nvPr/>
        </p:nvSpPr>
        <p:spPr>
          <a:xfrm>
            <a:off x="3227252" y="3237250"/>
            <a:ext cx="655500" cy="278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3" name="Google Shape;3593;p86"/>
          <p:cNvSpPr/>
          <p:nvPr/>
        </p:nvSpPr>
        <p:spPr>
          <a:xfrm>
            <a:off x="2461953" y="2998787"/>
            <a:ext cx="765300" cy="738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sz="2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94" name="Google Shape;3594;p86"/>
          <p:cNvSpPr/>
          <p:nvPr/>
        </p:nvSpPr>
        <p:spPr>
          <a:xfrm>
            <a:off x="5091190" y="1409600"/>
            <a:ext cx="384300" cy="477600"/>
          </a:xfrm>
          <a:prstGeom prst="rect">
            <a:avLst/>
          </a:prstGeom>
          <a:solidFill>
            <a:srgbClr val="FF9800"/>
          </a:solidFill>
          <a:ln w="9525" cap="flat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5" name="Google Shape;3595;p86"/>
          <p:cNvSpPr/>
          <p:nvPr/>
        </p:nvSpPr>
        <p:spPr>
          <a:xfrm>
            <a:off x="5859371" y="1409600"/>
            <a:ext cx="384300" cy="477600"/>
          </a:xfrm>
          <a:prstGeom prst="rect">
            <a:avLst/>
          </a:prstGeom>
          <a:solidFill>
            <a:srgbClr val="FF9800"/>
          </a:solidFill>
          <a:ln w="9525" cap="flat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96" name="Google Shape;3596;p86"/>
          <p:cNvCxnSpPr/>
          <p:nvPr/>
        </p:nvCxnSpPr>
        <p:spPr>
          <a:xfrm>
            <a:off x="5468401" y="1871214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97" name="Google Shape;3597;p86"/>
          <p:cNvSpPr/>
          <p:nvPr/>
        </p:nvSpPr>
        <p:spPr>
          <a:xfrm>
            <a:off x="6634432" y="1409600"/>
            <a:ext cx="384300" cy="477600"/>
          </a:xfrm>
          <a:prstGeom prst="rect">
            <a:avLst/>
          </a:prstGeom>
          <a:solidFill>
            <a:srgbClr val="FF9800"/>
          </a:solidFill>
          <a:ln w="9525" cap="flat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98" name="Google Shape;3598;p86"/>
          <p:cNvCxnSpPr/>
          <p:nvPr/>
        </p:nvCxnSpPr>
        <p:spPr>
          <a:xfrm>
            <a:off x="6243462" y="1871214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99" name="Google Shape;3599;p86"/>
          <p:cNvSpPr/>
          <p:nvPr/>
        </p:nvSpPr>
        <p:spPr>
          <a:xfrm>
            <a:off x="7409468" y="1396025"/>
            <a:ext cx="384300" cy="477600"/>
          </a:xfrm>
          <a:prstGeom prst="rect">
            <a:avLst/>
          </a:prstGeom>
          <a:solidFill>
            <a:srgbClr val="FF9800"/>
          </a:solidFill>
          <a:ln w="9525" cap="flat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00" name="Google Shape;3600;p86"/>
          <p:cNvCxnSpPr>
            <a:endCxn id="3601" idx="2"/>
          </p:cNvCxnSpPr>
          <p:nvPr/>
        </p:nvCxnSpPr>
        <p:spPr>
          <a:xfrm>
            <a:off x="7018471" y="1871125"/>
            <a:ext cx="318900" cy="8100"/>
          </a:xfrm>
          <a:prstGeom prst="straightConnector1">
            <a:avLst/>
          </a:prstGeom>
          <a:noFill/>
          <a:ln w="9525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2" name="Google Shape;3602;p86"/>
          <p:cNvCxnSpPr/>
          <p:nvPr/>
        </p:nvCxnSpPr>
        <p:spPr>
          <a:xfrm>
            <a:off x="7803233" y="186498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3" name="Google Shape;3603;p86"/>
          <p:cNvSpPr/>
          <p:nvPr/>
        </p:nvSpPr>
        <p:spPr>
          <a:xfrm>
            <a:off x="5091177" y="2671038"/>
            <a:ext cx="384300" cy="477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4" name="Google Shape;3604;p86"/>
          <p:cNvSpPr/>
          <p:nvPr/>
        </p:nvSpPr>
        <p:spPr>
          <a:xfrm>
            <a:off x="5857659" y="2663063"/>
            <a:ext cx="384300" cy="477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05" name="Google Shape;3605;p86"/>
          <p:cNvCxnSpPr/>
          <p:nvPr/>
        </p:nvCxnSpPr>
        <p:spPr>
          <a:xfrm rot="10800000" flipH="1">
            <a:off x="5468389" y="3130251"/>
            <a:ext cx="777300" cy="2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6" name="Google Shape;3606;p86"/>
          <p:cNvSpPr/>
          <p:nvPr/>
        </p:nvSpPr>
        <p:spPr>
          <a:xfrm>
            <a:off x="6632719" y="2663063"/>
            <a:ext cx="384300" cy="477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07" name="Google Shape;3607;p86"/>
          <p:cNvCxnSpPr/>
          <p:nvPr/>
        </p:nvCxnSpPr>
        <p:spPr>
          <a:xfrm>
            <a:off x="6241749" y="3124676"/>
            <a:ext cx="396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8" name="Google Shape;3608;p86"/>
          <p:cNvSpPr/>
          <p:nvPr/>
        </p:nvSpPr>
        <p:spPr>
          <a:xfrm>
            <a:off x="7407780" y="2663063"/>
            <a:ext cx="384300" cy="477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09" name="Google Shape;3609;p86"/>
          <p:cNvCxnSpPr/>
          <p:nvPr/>
        </p:nvCxnSpPr>
        <p:spPr>
          <a:xfrm>
            <a:off x="7016810" y="3124676"/>
            <a:ext cx="396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0" name="Google Shape;3610;p86"/>
          <p:cNvCxnSpPr/>
          <p:nvPr/>
        </p:nvCxnSpPr>
        <p:spPr>
          <a:xfrm>
            <a:off x="7791871" y="3124676"/>
            <a:ext cx="396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11" name="Google Shape;3611;p86"/>
          <p:cNvSpPr/>
          <p:nvPr/>
        </p:nvSpPr>
        <p:spPr>
          <a:xfrm>
            <a:off x="5086015" y="3301763"/>
            <a:ext cx="384300" cy="477600"/>
          </a:xfrm>
          <a:prstGeom prst="rect">
            <a:avLst/>
          </a:prstGeom>
          <a:solidFill>
            <a:srgbClr val="70AD47"/>
          </a:solidFill>
          <a:ln w="9525" cap="flat" cmpd="sng">
            <a:solidFill>
              <a:srgbClr val="70AD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2" name="Google Shape;3612;p86"/>
          <p:cNvSpPr/>
          <p:nvPr/>
        </p:nvSpPr>
        <p:spPr>
          <a:xfrm>
            <a:off x="5854196" y="3301763"/>
            <a:ext cx="384300" cy="477600"/>
          </a:xfrm>
          <a:prstGeom prst="rect">
            <a:avLst/>
          </a:prstGeom>
          <a:solidFill>
            <a:srgbClr val="70AD47"/>
          </a:solidFill>
          <a:ln w="9525" cap="flat" cmpd="sng">
            <a:solidFill>
              <a:srgbClr val="70AD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13" name="Google Shape;3613;p86"/>
          <p:cNvCxnSpPr/>
          <p:nvPr/>
        </p:nvCxnSpPr>
        <p:spPr>
          <a:xfrm>
            <a:off x="5463226" y="3763376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14" name="Google Shape;3614;p86"/>
          <p:cNvSpPr/>
          <p:nvPr/>
        </p:nvSpPr>
        <p:spPr>
          <a:xfrm>
            <a:off x="6629257" y="3301763"/>
            <a:ext cx="384300" cy="477600"/>
          </a:xfrm>
          <a:prstGeom prst="rect">
            <a:avLst/>
          </a:prstGeom>
          <a:solidFill>
            <a:srgbClr val="70AD47"/>
          </a:solidFill>
          <a:ln w="9525" cap="flat" cmpd="sng">
            <a:solidFill>
              <a:srgbClr val="70AD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15" name="Google Shape;3615;p86"/>
          <p:cNvCxnSpPr/>
          <p:nvPr/>
        </p:nvCxnSpPr>
        <p:spPr>
          <a:xfrm>
            <a:off x="6238287" y="3763376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16" name="Google Shape;3616;p86"/>
          <p:cNvSpPr/>
          <p:nvPr/>
        </p:nvSpPr>
        <p:spPr>
          <a:xfrm>
            <a:off x="7404318" y="3301763"/>
            <a:ext cx="384300" cy="477600"/>
          </a:xfrm>
          <a:prstGeom prst="rect">
            <a:avLst/>
          </a:prstGeom>
          <a:solidFill>
            <a:srgbClr val="70AD47"/>
          </a:solidFill>
          <a:ln w="9525" cap="flat" cmpd="sng">
            <a:solidFill>
              <a:srgbClr val="70AD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17" name="Google Shape;3617;p86"/>
          <p:cNvCxnSpPr/>
          <p:nvPr/>
        </p:nvCxnSpPr>
        <p:spPr>
          <a:xfrm>
            <a:off x="7013348" y="3763376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18" name="Google Shape;3618;p86"/>
          <p:cNvSpPr/>
          <p:nvPr/>
        </p:nvSpPr>
        <p:spPr>
          <a:xfrm>
            <a:off x="8179378" y="3301763"/>
            <a:ext cx="384300" cy="477600"/>
          </a:xfrm>
          <a:prstGeom prst="rect">
            <a:avLst/>
          </a:prstGeom>
          <a:solidFill>
            <a:srgbClr val="70AD47"/>
          </a:solidFill>
          <a:ln w="9525" cap="flat" cmpd="sng">
            <a:solidFill>
              <a:srgbClr val="70AD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19" name="Google Shape;3619;p86"/>
          <p:cNvCxnSpPr/>
          <p:nvPr/>
        </p:nvCxnSpPr>
        <p:spPr>
          <a:xfrm>
            <a:off x="7788408" y="3763376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0" name="Google Shape;3620;p86"/>
          <p:cNvSpPr/>
          <p:nvPr/>
        </p:nvSpPr>
        <p:spPr>
          <a:xfrm>
            <a:off x="5089465" y="3938100"/>
            <a:ext cx="384300" cy="4776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1" name="Google Shape;3621;p86"/>
          <p:cNvSpPr/>
          <p:nvPr/>
        </p:nvSpPr>
        <p:spPr>
          <a:xfrm>
            <a:off x="5857646" y="3938100"/>
            <a:ext cx="384300" cy="4776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22" name="Google Shape;3622;p86"/>
          <p:cNvCxnSpPr/>
          <p:nvPr/>
        </p:nvCxnSpPr>
        <p:spPr>
          <a:xfrm>
            <a:off x="5446026" y="440533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3" name="Google Shape;3623;p86"/>
          <p:cNvSpPr/>
          <p:nvPr/>
        </p:nvSpPr>
        <p:spPr>
          <a:xfrm>
            <a:off x="6632707" y="3938100"/>
            <a:ext cx="384300" cy="4776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24" name="Google Shape;3624;p86"/>
          <p:cNvCxnSpPr/>
          <p:nvPr/>
        </p:nvCxnSpPr>
        <p:spPr>
          <a:xfrm>
            <a:off x="6221087" y="440533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8" name="Google Shape;3628;p86"/>
          <p:cNvSpPr/>
          <p:nvPr/>
        </p:nvSpPr>
        <p:spPr>
          <a:xfrm>
            <a:off x="5654829" y="2663075"/>
            <a:ext cx="201300" cy="4776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1" name="Google Shape;3601;p86"/>
          <p:cNvSpPr/>
          <p:nvPr/>
        </p:nvSpPr>
        <p:spPr>
          <a:xfrm>
            <a:off x="7259671" y="1401625"/>
            <a:ext cx="155400" cy="4776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0" name="Google Shape;3630;p86"/>
          <p:cNvSpPr/>
          <p:nvPr/>
        </p:nvSpPr>
        <p:spPr>
          <a:xfrm>
            <a:off x="7407746" y="3940463"/>
            <a:ext cx="384300" cy="4776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31" name="Google Shape;3631;p86"/>
          <p:cNvCxnSpPr/>
          <p:nvPr/>
        </p:nvCxnSpPr>
        <p:spPr>
          <a:xfrm>
            <a:off x="7728112" y="4407701"/>
            <a:ext cx="450000" cy="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2" name="Google Shape;3632;p86"/>
          <p:cNvCxnSpPr/>
          <p:nvPr/>
        </p:nvCxnSpPr>
        <p:spPr>
          <a:xfrm>
            <a:off x="6961676" y="4407726"/>
            <a:ext cx="452400" cy="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33" name="Google Shape;3633;p86"/>
          <p:cNvSpPr/>
          <p:nvPr/>
        </p:nvSpPr>
        <p:spPr>
          <a:xfrm>
            <a:off x="8182830" y="2663050"/>
            <a:ext cx="384300" cy="477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4" name="Google Shape;3634;p86"/>
          <p:cNvSpPr/>
          <p:nvPr/>
        </p:nvSpPr>
        <p:spPr>
          <a:xfrm>
            <a:off x="8184518" y="1387400"/>
            <a:ext cx="384300" cy="477600"/>
          </a:xfrm>
          <a:prstGeom prst="rect">
            <a:avLst/>
          </a:prstGeom>
          <a:solidFill>
            <a:srgbClr val="FF9800"/>
          </a:solidFill>
          <a:ln w="9525" cap="flat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5" name="Google Shape;3635;p86"/>
          <p:cNvSpPr/>
          <p:nvPr/>
        </p:nvSpPr>
        <p:spPr>
          <a:xfrm>
            <a:off x="8175921" y="3940488"/>
            <a:ext cx="384300" cy="4776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1" name="Google Shape;3641;p87"/>
          <p:cNvSpPr/>
          <p:nvPr/>
        </p:nvSpPr>
        <p:spPr>
          <a:xfrm>
            <a:off x="4984825" y="1824575"/>
            <a:ext cx="511500" cy="14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2" name="Google Shape;3642;p87"/>
          <p:cNvSpPr/>
          <p:nvPr/>
        </p:nvSpPr>
        <p:spPr>
          <a:xfrm>
            <a:off x="4938775" y="4332375"/>
            <a:ext cx="466200" cy="14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3" name="Google Shape;3643;p8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TMR for simple State-Machines</a:t>
            </a:r>
            <a:endParaRPr/>
          </a:p>
        </p:txBody>
      </p:sp>
      <p:sp>
        <p:nvSpPr>
          <p:cNvPr id="3644" name="Google Shape;3644;p87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  <p:sp>
        <p:nvSpPr>
          <p:cNvPr id="3673" name="Google Shape;3673;p87"/>
          <p:cNvSpPr txBox="1">
            <a:spLocks noGrp="1"/>
          </p:cNvSpPr>
          <p:nvPr>
            <p:ph type="subTitle" idx="4294967295"/>
          </p:nvPr>
        </p:nvSpPr>
        <p:spPr>
          <a:xfrm>
            <a:off x="6424613" y="315913"/>
            <a:ext cx="2719387" cy="11969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P_i_sub = 0.01%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P_i = 0.0001%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P_T = P_i^4 = 0.00000001%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3645" name="Google Shape;3645;p87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646" name="Google Shape;3646;p87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87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87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87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87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87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87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3" name="Google Shape;3653;p87"/>
          <p:cNvSpPr/>
          <p:nvPr/>
        </p:nvSpPr>
        <p:spPr>
          <a:xfrm>
            <a:off x="2432175" y="1597949"/>
            <a:ext cx="2579700" cy="7383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4" name="Google Shape;3654;p87"/>
          <p:cNvSpPr/>
          <p:nvPr/>
        </p:nvSpPr>
        <p:spPr>
          <a:xfrm rot="3702608">
            <a:off x="5165615" y="2201816"/>
            <a:ext cx="1069772" cy="27824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5" name="Google Shape;3655;p87"/>
          <p:cNvSpPr/>
          <p:nvPr/>
        </p:nvSpPr>
        <p:spPr>
          <a:xfrm>
            <a:off x="4938776" y="2986075"/>
            <a:ext cx="976800" cy="278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6" name="Google Shape;3656;p87"/>
          <p:cNvSpPr/>
          <p:nvPr/>
        </p:nvSpPr>
        <p:spPr>
          <a:xfrm>
            <a:off x="2453925" y="4017675"/>
            <a:ext cx="2536200" cy="73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7" name="Google Shape;3657;p87"/>
          <p:cNvSpPr/>
          <p:nvPr/>
        </p:nvSpPr>
        <p:spPr>
          <a:xfrm rot="-3569607">
            <a:off x="5069365" y="3798531"/>
            <a:ext cx="1147671" cy="27798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8" name="Google Shape;3658;p87"/>
          <p:cNvSpPr/>
          <p:nvPr/>
        </p:nvSpPr>
        <p:spPr>
          <a:xfrm>
            <a:off x="6680752" y="2994450"/>
            <a:ext cx="655500" cy="278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9" name="Google Shape;3659;p87"/>
          <p:cNvSpPr/>
          <p:nvPr/>
        </p:nvSpPr>
        <p:spPr>
          <a:xfrm>
            <a:off x="5915453" y="2755987"/>
            <a:ext cx="765300" cy="738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sz="2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60" name="Google Shape;3660;p87"/>
          <p:cNvSpPr/>
          <p:nvPr/>
        </p:nvSpPr>
        <p:spPr>
          <a:xfrm>
            <a:off x="1997775" y="1841931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1" name="Google Shape;3661;p87"/>
          <p:cNvSpPr/>
          <p:nvPr/>
        </p:nvSpPr>
        <p:spPr>
          <a:xfrm>
            <a:off x="2432178" y="2743497"/>
            <a:ext cx="2579700" cy="7383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2" name="Google Shape;3662;p87"/>
          <p:cNvSpPr/>
          <p:nvPr/>
        </p:nvSpPr>
        <p:spPr>
          <a:xfrm>
            <a:off x="1997775" y="3003456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3" name="Google Shape;3663;p87"/>
          <p:cNvSpPr/>
          <p:nvPr/>
        </p:nvSpPr>
        <p:spPr>
          <a:xfrm>
            <a:off x="2019525" y="4277631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4" name="Google Shape;3664;p87"/>
          <p:cNvSpPr/>
          <p:nvPr/>
        </p:nvSpPr>
        <p:spPr>
          <a:xfrm>
            <a:off x="2637875" y="1755650"/>
            <a:ext cx="580500" cy="4521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 Condensed"/>
                <a:ea typeface="Roboto Condensed"/>
                <a:cs typeface="Roboto Condensed"/>
                <a:sym typeface="Roboto Condensed"/>
              </a:rPr>
              <a:t>A1</a:t>
            </a:r>
            <a:endParaRPr sz="18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65" name="Google Shape;3665;p87"/>
          <p:cNvSpPr/>
          <p:nvPr/>
        </p:nvSpPr>
        <p:spPr>
          <a:xfrm>
            <a:off x="3385450" y="1755525"/>
            <a:ext cx="580500" cy="4521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 Condensed"/>
                <a:ea typeface="Roboto Condensed"/>
                <a:cs typeface="Roboto Condensed"/>
                <a:sym typeface="Roboto Condensed"/>
              </a:rPr>
              <a:t>A2</a:t>
            </a:r>
            <a:endParaRPr sz="18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66" name="Google Shape;3666;p87"/>
          <p:cNvSpPr/>
          <p:nvPr/>
        </p:nvSpPr>
        <p:spPr>
          <a:xfrm>
            <a:off x="4133025" y="1755513"/>
            <a:ext cx="580500" cy="4521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 Condensed"/>
                <a:ea typeface="Roboto Condensed"/>
                <a:cs typeface="Roboto Condensed"/>
                <a:sym typeface="Roboto Condensed"/>
              </a:rPr>
              <a:t>A3</a:t>
            </a:r>
            <a:endParaRPr sz="18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67" name="Google Shape;3667;p87"/>
          <p:cNvSpPr/>
          <p:nvPr/>
        </p:nvSpPr>
        <p:spPr>
          <a:xfrm>
            <a:off x="2623438" y="2886650"/>
            <a:ext cx="580500" cy="452100"/>
          </a:xfrm>
          <a:prstGeom prst="roundRect">
            <a:avLst>
              <a:gd name="adj" fmla="val 16667"/>
            </a:avLst>
          </a:prstGeom>
          <a:solidFill>
            <a:srgbClr val="D5A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 Condensed"/>
                <a:ea typeface="Roboto Condensed"/>
                <a:cs typeface="Roboto Condensed"/>
                <a:sym typeface="Roboto Condensed"/>
              </a:rPr>
              <a:t>B1</a:t>
            </a:r>
            <a:endParaRPr sz="18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68" name="Google Shape;3668;p87"/>
          <p:cNvSpPr/>
          <p:nvPr/>
        </p:nvSpPr>
        <p:spPr>
          <a:xfrm>
            <a:off x="3395225" y="2877775"/>
            <a:ext cx="580500" cy="452100"/>
          </a:xfrm>
          <a:prstGeom prst="roundRect">
            <a:avLst>
              <a:gd name="adj" fmla="val 16667"/>
            </a:avLst>
          </a:prstGeom>
          <a:solidFill>
            <a:srgbClr val="D5A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 Condensed"/>
                <a:ea typeface="Roboto Condensed"/>
                <a:cs typeface="Roboto Condensed"/>
                <a:sym typeface="Roboto Condensed"/>
              </a:rPr>
              <a:t>B2</a:t>
            </a:r>
            <a:endParaRPr sz="18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69" name="Google Shape;3669;p87"/>
          <p:cNvSpPr/>
          <p:nvPr/>
        </p:nvSpPr>
        <p:spPr>
          <a:xfrm>
            <a:off x="4133025" y="2886600"/>
            <a:ext cx="580500" cy="452100"/>
          </a:xfrm>
          <a:prstGeom prst="roundRect">
            <a:avLst>
              <a:gd name="adj" fmla="val 16667"/>
            </a:avLst>
          </a:prstGeom>
          <a:solidFill>
            <a:srgbClr val="D5A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 Condensed"/>
                <a:ea typeface="Roboto Condensed"/>
                <a:cs typeface="Roboto Condensed"/>
                <a:sym typeface="Roboto Condensed"/>
              </a:rPr>
              <a:t>B3</a:t>
            </a:r>
            <a:endParaRPr sz="18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70" name="Google Shape;3670;p87"/>
          <p:cNvSpPr/>
          <p:nvPr/>
        </p:nvSpPr>
        <p:spPr>
          <a:xfrm>
            <a:off x="2623450" y="4160775"/>
            <a:ext cx="580500" cy="4521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 Condensed"/>
                <a:ea typeface="Roboto Condensed"/>
                <a:cs typeface="Roboto Condensed"/>
                <a:sym typeface="Roboto Condensed"/>
              </a:rPr>
              <a:t>C1</a:t>
            </a:r>
            <a:endParaRPr sz="18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71" name="Google Shape;3671;p87"/>
          <p:cNvSpPr/>
          <p:nvPr/>
        </p:nvSpPr>
        <p:spPr>
          <a:xfrm>
            <a:off x="3431775" y="4160775"/>
            <a:ext cx="580500" cy="4521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 Condensed"/>
                <a:ea typeface="Roboto Condensed"/>
                <a:cs typeface="Roboto Condensed"/>
                <a:sym typeface="Roboto Condensed"/>
              </a:rPr>
              <a:t>C2</a:t>
            </a:r>
            <a:endParaRPr sz="18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72" name="Google Shape;3672;p87"/>
          <p:cNvSpPr/>
          <p:nvPr/>
        </p:nvSpPr>
        <p:spPr>
          <a:xfrm>
            <a:off x="4133025" y="4160775"/>
            <a:ext cx="580500" cy="4521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 Condensed"/>
                <a:ea typeface="Roboto Condensed"/>
                <a:cs typeface="Roboto Condensed"/>
                <a:sym typeface="Roboto Condensed"/>
              </a:rPr>
              <a:t>C3</a:t>
            </a:r>
            <a:endParaRPr sz="18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8" name="Google Shape;3678;p8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TMR for Input Logic</a:t>
            </a:r>
            <a:endParaRPr/>
          </a:p>
        </p:txBody>
      </p:sp>
      <p:sp>
        <p:nvSpPr>
          <p:cNvPr id="3679" name="Google Shape;3679;p88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  <p:sp>
        <p:nvSpPr>
          <p:cNvPr id="3689" name="Google Shape;3689;p88"/>
          <p:cNvSpPr txBox="1">
            <a:spLocks noGrp="1"/>
          </p:cNvSpPr>
          <p:nvPr>
            <p:ph type="subTitle" idx="4294967295"/>
          </p:nvPr>
        </p:nvSpPr>
        <p:spPr>
          <a:xfrm>
            <a:off x="0" y="4464050"/>
            <a:ext cx="2703513" cy="3143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Leer el mismo Pin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12" name="Google Shape;3712;p88"/>
          <p:cNvSpPr txBox="1">
            <a:spLocks noGrp="1"/>
          </p:cNvSpPr>
          <p:nvPr>
            <p:ph type="subTitle" idx="4294967295"/>
          </p:nvPr>
        </p:nvSpPr>
        <p:spPr>
          <a:xfrm>
            <a:off x="6438900" y="4314825"/>
            <a:ext cx="2705100" cy="574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Leer el mismo dato de diferentes Pines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13" name="Google Shape;3713;p88"/>
          <p:cNvSpPr txBox="1">
            <a:spLocks noGrp="1"/>
          </p:cNvSpPr>
          <p:nvPr>
            <p:ph type="subTitle" idx="4294967295"/>
          </p:nvPr>
        </p:nvSpPr>
        <p:spPr>
          <a:xfrm>
            <a:off x="6883400" y="2020888"/>
            <a:ext cx="2260600" cy="11652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¡Necesito el TRIPLE de pines de entrada!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3680" name="Google Shape;3680;p88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681" name="Google Shape;3681;p88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88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88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88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88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88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88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88" name="Google Shape;3688;p88"/>
          <p:cNvSpPr/>
          <p:nvPr/>
        </p:nvSpPr>
        <p:spPr>
          <a:xfrm>
            <a:off x="1072775" y="1802350"/>
            <a:ext cx="548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0" name="Google Shape;3690;p88"/>
          <p:cNvSpPr/>
          <p:nvPr/>
        </p:nvSpPr>
        <p:spPr>
          <a:xfrm>
            <a:off x="1621078" y="1542412"/>
            <a:ext cx="765300" cy="738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sz="2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91" name="Google Shape;3691;p88"/>
          <p:cNvSpPr/>
          <p:nvPr/>
        </p:nvSpPr>
        <p:spPr>
          <a:xfrm>
            <a:off x="2386375" y="1777969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2" name="Google Shape;3692;p88"/>
          <p:cNvSpPr/>
          <p:nvPr/>
        </p:nvSpPr>
        <p:spPr>
          <a:xfrm>
            <a:off x="536400" y="2726275"/>
            <a:ext cx="10848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3" name="Google Shape;3693;p88"/>
          <p:cNvSpPr/>
          <p:nvPr/>
        </p:nvSpPr>
        <p:spPr>
          <a:xfrm>
            <a:off x="1621078" y="2466337"/>
            <a:ext cx="765300" cy="738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sz="2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94" name="Google Shape;3694;p88"/>
          <p:cNvSpPr/>
          <p:nvPr/>
        </p:nvSpPr>
        <p:spPr>
          <a:xfrm>
            <a:off x="2386375" y="2701894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5" name="Google Shape;3695;p88"/>
          <p:cNvSpPr/>
          <p:nvPr/>
        </p:nvSpPr>
        <p:spPr>
          <a:xfrm>
            <a:off x="1072775" y="3650200"/>
            <a:ext cx="548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6" name="Google Shape;3696;p88"/>
          <p:cNvSpPr/>
          <p:nvPr/>
        </p:nvSpPr>
        <p:spPr>
          <a:xfrm>
            <a:off x="1621078" y="3390262"/>
            <a:ext cx="765300" cy="738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sz="2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97" name="Google Shape;3697;p88"/>
          <p:cNvSpPr/>
          <p:nvPr/>
        </p:nvSpPr>
        <p:spPr>
          <a:xfrm>
            <a:off x="2386375" y="3625819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8" name="Google Shape;3698;p88"/>
          <p:cNvSpPr/>
          <p:nvPr/>
        </p:nvSpPr>
        <p:spPr>
          <a:xfrm>
            <a:off x="1072775" y="1894625"/>
            <a:ext cx="114000" cy="191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9" name="Google Shape;3699;p88"/>
          <p:cNvSpPr/>
          <p:nvPr/>
        </p:nvSpPr>
        <p:spPr>
          <a:xfrm>
            <a:off x="307850" y="2741075"/>
            <a:ext cx="250200" cy="192300"/>
          </a:xfrm>
          <a:prstGeom prst="roundRect">
            <a:avLst>
              <a:gd name="adj" fmla="val 16667"/>
            </a:avLst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0" name="Google Shape;3700;p88"/>
          <p:cNvSpPr/>
          <p:nvPr/>
        </p:nvSpPr>
        <p:spPr>
          <a:xfrm>
            <a:off x="3726638" y="1802350"/>
            <a:ext cx="10632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1" name="Google Shape;3701;p88"/>
          <p:cNvSpPr/>
          <p:nvPr/>
        </p:nvSpPr>
        <p:spPr>
          <a:xfrm>
            <a:off x="4789666" y="1542412"/>
            <a:ext cx="765300" cy="738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sz="2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02" name="Google Shape;3702;p88"/>
          <p:cNvSpPr/>
          <p:nvPr/>
        </p:nvSpPr>
        <p:spPr>
          <a:xfrm>
            <a:off x="5554963" y="1777969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3" name="Google Shape;3703;p88"/>
          <p:cNvSpPr/>
          <p:nvPr/>
        </p:nvSpPr>
        <p:spPr>
          <a:xfrm>
            <a:off x="3704988" y="2726275"/>
            <a:ext cx="10848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4" name="Google Shape;3704;p88"/>
          <p:cNvSpPr/>
          <p:nvPr/>
        </p:nvSpPr>
        <p:spPr>
          <a:xfrm>
            <a:off x="4789666" y="2466337"/>
            <a:ext cx="765300" cy="738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sz="2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05" name="Google Shape;3705;p88"/>
          <p:cNvSpPr/>
          <p:nvPr/>
        </p:nvSpPr>
        <p:spPr>
          <a:xfrm>
            <a:off x="5554963" y="2701894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6" name="Google Shape;3706;p88"/>
          <p:cNvSpPr/>
          <p:nvPr/>
        </p:nvSpPr>
        <p:spPr>
          <a:xfrm>
            <a:off x="3726563" y="3650200"/>
            <a:ext cx="10632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7" name="Google Shape;3707;p88"/>
          <p:cNvSpPr/>
          <p:nvPr/>
        </p:nvSpPr>
        <p:spPr>
          <a:xfrm>
            <a:off x="4789666" y="3390262"/>
            <a:ext cx="765300" cy="738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sz="2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08" name="Google Shape;3708;p88"/>
          <p:cNvSpPr/>
          <p:nvPr/>
        </p:nvSpPr>
        <p:spPr>
          <a:xfrm>
            <a:off x="5554963" y="3625819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9" name="Google Shape;3709;p88"/>
          <p:cNvSpPr/>
          <p:nvPr/>
        </p:nvSpPr>
        <p:spPr>
          <a:xfrm>
            <a:off x="3476438" y="2741075"/>
            <a:ext cx="250200" cy="192300"/>
          </a:xfrm>
          <a:prstGeom prst="roundRect">
            <a:avLst>
              <a:gd name="adj" fmla="val 16667"/>
            </a:avLst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0" name="Google Shape;3710;p88"/>
          <p:cNvSpPr/>
          <p:nvPr/>
        </p:nvSpPr>
        <p:spPr>
          <a:xfrm>
            <a:off x="3476438" y="1815388"/>
            <a:ext cx="250200" cy="192300"/>
          </a:xfrm>
          <a:prstGeom prst="roundRect">
            <a:avLst>
              <a:gd name="adj" fmla="val 16667"/>
            </a:avLst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1" name="Google Shape;3711;p88"/>
          <p:cNvSpPr/>
          <p:nvPr/>
        </p:nvSpPr>
        <p:spPr>
          <a:xfrm>
            <a:off x="3476438" y="3666750"/>
            <a:ext cx="250200" cy="192300"/>
          </a:xfrm>
          <a:prstGeom prst="roundRect">
            <a:avLst>
              <a:gd name="adj" fmla="val 16667"/>
            </a:avLst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4" name="Google Shape;3714;p88"/>
          <p:cNvSpPr/>
          <p:nvPr/>
        </p:nvSpPr>
        <p:spPr>
          <a:xfrm>
            <a:off x="6310345" y="2312327"/>
            <a:ext cx="511529" cy="518842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7" name="Google Shape;3417;p9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  <p:sp>
        <p:nvSpPr>
          <p:cNvPr id="3416" name="Google Shape;3416;p92"/>
          <p:cNvSpPr txBox="1">
            <a:spLocks noGrp="1"/>
          </p:cNvSpPr>
          <p:nvPr>
            <p:ph type="title" idx="4294967295"/>
          </p:nvPr>
        </p:nvSpPr>
        <p:spPr>
          <a:xfrm>
            <a:off x="0" y="177800"/>
            <a:ext cx="1882775" cy="3159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Otra estrategia</a:t>
            </a:r>
            <a:endParaRPr/>
          </a:p>
        </p:txBody>
      </p:sp>
      <p:sp>
        <p:nvSpPr>
          <p:cNvPr id="3418" name="Google Shape;3418;p92"/>
          <p:cNvSpPr txBox="1">
            <a:spLocks noGrp="1"/>
          </p:cNvSpPr>
          <p:nvPr>
            <p:ph type="body" idx="4294967295"/>
          </p:nvPr>
        </p:nvSpPr>
        <p:spPr>
          <a:xfrm>
            <a:off x="0" y="4695825"/>
            <a:ext cx="1563688" cy="3159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100% Alto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19" name="Google Shape;3419;p92"/>
          <p:cNvSpPr txBox="1">
            <a:spLocks noGrp="1"/>
          </p:cNvSpPr>
          <p:nvPr>
            <p:ph type="subTitle" idx="4294967295"/>
          </p:nvPr>
        </p:nvSpPr>
        <p:spPr>
          <a:xfrm>
            <a:off x="0" y="3290888"/>
            <a:ext cx="1385888" cy="1444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EA: </a:t>
            </a:r>
            <a:r>
              <a:rPr lang="en" sz="1800">
                <a:solidFill>
                  <a:srgbClr val="3F5378"/>
                </a:solidFill>
              </a:rPr>
              <a:t>True</a:t>
            </a:r>
            <a:b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ENA: </a:t>
            </a:r>
            <a:r>
              <a:rPr lang="en" sz="1800">
                <a:solidFill>
                  <a:srgbClr val="3F5378"/>
                </a:solidFill>
              </a:rPr>
              <a:t>False</a:t>
            </a:r>
            <a:b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EB: </a:t>
            </a:r>
            <a:r>
              <a:rPr lang="en" sz="1800">
                <a:solidFill>
                  <a:srgbClr val="3F5378"/>
                </a:solidFill>
              </a:rPr>
              <a:t>False</a:t>
            </a:r>
            <a:endParaRPr sz="1800">
              <a:solidFill>
                <a:srgbClr val="3F537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ENB: </a:t>
            </a:r>
            <a:r>
              <a:rPr lang="en" sz="1800">
                <a:solidFill>
                  <a:srgbClr val="3F5378"/>
                </a:solidFill>
              </a:rPr>
              <a:t>True</a:t>
            </a:r>
            <a:endParaRPr sz="1800">
              <a:solidFill>
                <a:srgbClr val="3F5378"/>
              </a:solidFill>
            </a:endParaRPr>
          </a:p>
        </p:txBody>
      </p:sp>
      <p:sp>
        <p:nvSpPr>
          <p:cNvPr id="3420" name="Google Shape;3420;p92"/>
          <p:cNvSpPr txBox="1">
            <a:spLocks noGrp="1"/>
          </p:cNvSpPr>
          <p:nvPr>
            <p:ph type="subTitle" idx="4294967295"/>
          </p:nvPr>
        </p:nvSpPr>
        <p:spPr>
          <a:xfrm>
            <a:off x="4160838" y="123825"/>
            <a:ext cx="4983162" cy="574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Lectura de redundancia antagonica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03" name="Google Shape;3503;p92"/>
          <p:cNvSpPr txBox="1">
            <a:spLocks noGrp="1"/>
          </p:cNvSpPr>
          <p:nvPr>
            <p:ph type="body" idx="4294967295"/>
          </p:nvPr>
        </p:nvSpPr>
        <p:spPr>
          <a:xfrm>
            <a:off x="0" y="4692650"/>
            <a:ext cx="1563688" cy="3159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100% Bajo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04" name="Google Shape;3504;p92"/>
          <p:cNvSpPr txBox="1">
            <a:spLocks noGrp="1"/>
          </p:cNvSpPr>
          <p:nvPr>
            <p:ph type="subTitle" idx="4294967295"/>
          </p:nvPr>
        </p:nvSpPr>
        <p:spPr>
          <a:xfrm>
            <a:off x="0" y="3287713"/>
            <a:ext cx="1387475" cy="1444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EA: </a:t>
            </a:r>
            <a:r>
              <a:rPr lang="en" sz="1800">
                <a:solidFill>
                  <a:srgbClr val="3F5378"/>
                </a:solidFill>
              </a:rPr>
              <a:t>False</a:t>
            </a:r>
            <a:b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ENA: </a:t>
            </a:r>
            <a:r>
              <a:rPr lang="en" sz="1800">
                <a:solidFill>
                  <a:srgbClr val="3F5378"/>
                </a:solidFill>
              </a:rPr>
              <a:t>True</a:t>
            </a:r>
            <a:b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EB: </a:t>
            </a:r>
            <a:r>
              <a:rPr lang="en" sz="1800">
                <a:solidFill>
                  <a:srgbClr val="3F5378"/>
                </a:solidFill>
              </a:rPr>
              <a:t>True</a:t>
            </a:r>
            <a:endParaRPr sz="1800">
              <a:solidFill>
                <a:srgbClr val="3F537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ENB: </a:t>
            </a:r>
            <a:r>
              <a:rPr lang="en" sz="1800">
                <a:solidFill>
                  <a:srgbClr val="3F5378"/>
                </a:solidFill>
              </a:rPr>
              <a:t>False</a:t>
            </a:r>
            <a:endParaRPr sz="1800">
              <a:solidFill>
                <a:srgbClr val="3F5378"/>
              </a:solidFill>
            </a:endParaRPr>
          </a:p>
        </p:txBody>
      </p:sp>
      <p:sp>
        <p:nvSpPr>
          <p:cNvPr id="3505" name="Google Shape;3505;p92"/>
          <p:cNvSpPr txBox="1">
            <a:spLocks noGrp="1"/>
          </p:cNvSpPr>
          <p:nvPr>
            <p:ph type="body" idx="4294967295"/>
          </p:nvPr>
        </p:nvSpPr>
        <p:spPr>
          <a:xfrm>
            <a:off x="7580313" y="4692650"/>
            <a:ext cx="1563687" cy="3159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?????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06" name="Google Shape;3506;p92"/>
          <p:cNvSpPr txBox="1">
            <a:spLocks noGrp="1"/>
          </p:cNvSpPr>
          <p:nvPr>
            <p:ph type="subTitle" idx="4294967295"/>
          </p:nvPr>
        </p:nvSpPr>
        <p:spPr>
          <a:xfrm>
            <a:off x="7756525" y="3290888"/>
            <a:ext cx="1387475" cy="1444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EA: </a:t>
            </a:r>
            <a:r>
              <a:rPr lang="en" sz="1800">
                <a:solidFill>
                  <a:srgbClr val="3F5378"/>
                </a:solidFill>
              </a:rPr>
              <a:t>False</a:t>
            </a:r>
            <a:b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ENA: </a:t>
            </a:r>
            <a:r>
              <a:rPr lang="en" sz="1800">
                <a:solidFill>
                  <a:srgbClr val="3F5378"/>
                </a:solidFill>
              </a:rPr>
              <a:t>True</a:t>
            </a:r>
            <a:b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EB: </a:t>
            </a:r>
            <a:r>
              <a:rPr lang="en" sz="1800">
                <a:solidFill>
                  <a:srgbClr val="3F5378"/>
                </a:solidFill>
              </a:rPr>
              <a:t>False</a:t>
            </a:r>
            <a:endParaRPr sz="1800">
              <a:solidFill>
                <a:srgbClr val="3F537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ENB: </a:t>
            </a:r>
            <a:r>
              <a:rPr lang="en" sz="1800">
                <a:solidFill>
                  <a:srgbClr val="3F5378"/>
                </a:solidFill>
              </a:rPr>
              <a:t>True</a:t>
            </a:r>
            <a:endParaRPr sz="1800">
              <a:solidFill>
                <a:srgbClr val="3F5378"/>
              </a:solidFill>
            </a:endParaRPr>
          </a:p>
        </p:txBody>
      </p:sp>
      <p:sp>
        <p:nvSpPr>
          <p:cNvPr id="3507" name="Google Shape;3507;p92"/>
          <p:cNvSpPr txBox="1">
            <a:spLocks noGrp="1"/>
          </p:cNvSpPr>
          <p:nvPr>
            <p:ph type="subTitle" idx="4294967295"/>
          </p:nvPr>
        </p:nvSpPr>
        <p:spPr>
          <a:xfrm>
            <a:off x="2808288" y="542925"/>
            <a:ext cx="6335712" cy="574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Enviamos información de un estado y su opuesto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3508" name="Google Shape;3508;p92"/>
          <p:cNvSpPr txBox="1">
            <a:spLocks noGrp="1"/>
          </p:cNvSpPr>
          <p:nvPr>
            <p:ph type="subTitle" idx="4294967295"/>
          </p:nvPr>
        </p:nvSpPr>
        <p:spPr>
          <a:xfrm>
            <a:off x="2808288" y="917575"/>
            <a:ext cx="6335712" cy="5762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500">
                <a:solidFill>
                  <a:srgbClr val="3F5378"/>
                </a:solidFill>
              </a:rPr>
              <a:t>EA(Estado Alto) | ENA(Estado No Alto) | EB(Estado Bajo) | ENB(Estado No Bajo)</a:t>
            </a:r>
            <a:endParaRPr sz="1500">
              <a:solidFill>
                <a:srgbClr val="3F5378"/>
              </a:solidFill>
            </a:endParaRPr>
          </a:p>
        </p:txBody>
      </p:sp>
      <p:cxnSp>
        <p:nvCxnSpPr>
          <p:cNvPr id="3421" name="Google Shape;3421;p92"/>
          <p:cNvCxnSpPr>
            <a:stCxn id="3422" idx="7"/>
          </p:cNvCxnSpPr>
          <p:nvPr/>
        </p:nvCxnSpPr>
        <p:spPr>
          <a:xfrm rot="10800000" flipH="1">
            <a:off x="400946" y="2192963"/>
            <a:ext cx="154800" cy="792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23" name="Google Shape;3423;p92"/>
          <p:cNvCxnSpPr>
            <a:endCxn id="3424" idx="1"/>
          </p:cNvCxnSpPr>
          <p:nvPr/>
        </p:nvCxnSpPr>
        <p:spPr>
          <a:xfrm>
            <a:off x="553139" y="2193863"/>
            <a:ext cx="154800" cy="783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25" name="Google Shape;3425;p92"/>
          <p:cNvSpPr/>
          <p:nvPr/>
        </p:nvSpPr>
        <p:spPr>
          <a:xfrm rot="5400000">
            <a:off x="-170112" y="2390737"/>
            <a:ext cx="1449300" cy="918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6" name="Google Shape;3426;p92"/>
          <p:cNvSpPr/>
          <p:nvPr/>
        </p:nvSpPr>
        <p:spPr>
          <a:xfrm>
            <a:off x="358201" y="3086400"/>
            <a:ext cx="392700" cy="1446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99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27" name="Google Shape;3427;p92"/>
          <p:cNvGrpSpPr/>
          <p:nvPr/>
        </p:nvGrpSpPr>
        <p:grpSpPr>
          <a:xfrm>
            <a:off x="283851" y="1734922"/>
            <a:ext cx="541302" cy="365280"/>
            <a:chOff x="3982031" y="2007556"/>
            <a:chExt cx="2057400" cy="1936800"/>
          </a:xfrm>
        </p:grpSpPr>
        <p:sp>
          <p:nvSpPr>
            <p:cNvPr id="3428" name="Google Shape;3428;p92"/>
            <p:cNvSpPr/>
            <p:nvPr/>
          </p:nvSpPr>
          <p:spPr>
            <a:xfrm rot="7798766">
              <a:off x="4839840" y="1777110"/>
              <a:ext cx="341783" cy="239766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92"/>
            <p:cNvSpPr/>
            <p:nvPr/>
          </p:nvSpPr>
          <p:spPr>
            <a:xfrm rot="2700000">
              <a:off x="4839970" y="1777198"/>
              <a:ext cx="341533" cy="239751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92"/>
            <p:cNvSpPr txBox="1"/>
            <p:nvPr/>
          </p:nvSpPr>
          <p:spPr>
            <a:xfrm rot="2423538">
              <a:off x="3977376" y="2385031"/>
              <a:ext cx="1061545" cy="3292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/>
            </a:p>
          </p:txBody>
        </p:sp>
        <p:sp>
          <p:nvSpPr>
            <p:cNvPr id="3431" name="Google Shape;3431;p92"/>
            <p:cNvSpPr txBox="1"/>
            <p:nvPr/>
          </p:nvSpPr>
          <p:spPr>
            <a:xfrm rot="2423680">
              <a:off x="5011698" y="3225706"/>
              <a:ext cx="956409" cy="3292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/>
            </a:p>
          </p:txBody>
        </p:sp>
        <p:sp>
          <p:nvSpPr>
            <p:cNvPr id="3432" name="Google Shape;3432;p92"/>
            <p:cNvSpPr txBox="1"/>
            <p:nvPr/>
          </p:nvSpPr>
          <p:spPr>
            <a:xfrm rot="-2699615">
              <a:off x="4091914" y="2758363"/>
              <a:ext cx="1895824" cy="3292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/>
            </a:p>
          </p:txBody>
        </p:sp>
      </p:grpSp>
      <p:sp>
        <p:nvSpPr>
          <p:cNvPr id="3433" name="Google Shape;3433;p92"/>
          <p:cNvSpPr/>
          <p:nvPr/>
        </p:nvSpPr>
        <p:spPr>
          <a:xfrm>
            <a:off x="237333" y="2223070"/>
            <a:ext cx="240600" cy="1617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2" name="Google Shape;3422;p92"/>
          <p:cNvSpPr/>
          <p:nvPr/>
        </p:nvSpPr>
        <p:spPr>
          <a:xfrm>
            <a:off x="296215" y="2259026"/>
            <a:ext cx="122700" cy="89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4" name="Google Shape;3434;p92"/>
          <p:cNvSpPr/>
          <p:nvPr/>
        </p:nvSpPr>
        <p:spPr>
          <a:xfrm>
            <a:off x="631089" y="2223070"/>
            <a:ext cx="240600" cy="1617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4" name="Google Shape;3424;p92"/>
          <p:cNvSpPr/>
          <p:nvPr/>
        </p:nvSpPr>
        <p:spPr>
          <a:xfrm>
            <a:off x="689970" y="2259026"/>
            <a:ext cx="122700" cy="89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35" name="Google Shape;3435;p92"/>
          <p:cNvCxnSpPr>
            <a:stCxn id="3436" idx="7"/>
          </p:cNvCxnSpPr>
          <p:nvPr/>
        </p:nvCxnSpPr>
        <p:spPr>
          <a:xfrm rot="10800000" flipH="1">
            <a:off x="3347421" y="2163313"/>
            <a:ext cx="154800" cy="792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37" name="Google Shape;3437;p92"/>
          <p:cNvCxnSpPr>
            <a:endCxn id="3438" idx="1"/>
          </p:cNvCxnSpPr>
          <p:nvPr/>
        </p:nvCxnSpPr>
        <p:spPr>
          <a:xfrm>
            <a:off x="3499614" y="2164213"/>
            <a:ext cx="154800" cy="783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39" name="Google Shape;3439;p92"/>
          <p:cNvSpPr/>
          <p:nvPr/>
        </p:nvSpPr>
        <p:spPr>
          <a:xfrm rot="5400000">
            <a:off x="2776363" y="2361087"/>
            <a:ext cx="1449300" cy="918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0" name="Google Shape;3440;p92"/>
          <p:cNvSpPr/>
          <p:nvPr/>
        </p:nvSpPr>
        <p:spPr>
          <a:xfrm>
            <a:off x="3304676" y="3056750"/>
            <a:ext cx="392700" cy="1446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99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1" name="Google Shape;3441;p92"/>
          <p:cNvGrpSpPr/>
          <p:nvPr/>
        </p:nvGrpSpPr>
        <p:grpSpPr>
          <a:xfrm>
            <a:off x="3230326" y="1705272"/>
            <a:ext cx="541302" cy="365280"/>
            <a:chOff x="3982031" y="2007556"/>
            <a:chExt cx="2057400" cy="1936800"/>
          </a:xfrm>
        </p:grpSpPr>
        <p:sp>
          <p:nvSpPr>
            <p:cNvPr id="3442" name="Google Shape;3442;p92"/>
            <p:cNvSpPr/>
            <p:nvPr/>
          </p:nvSpPr>
          <p:spPr>
            <a:xfrm rot="7798766">
              <a:off x="4839840" y="1777110"/>
              <a:ext cx="341783" cy="239766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92"/>
            <p:cNvSpPr/>
            <p:nvPr/>
          </p:nvSpPr>
          <p:spPr>
            <a:xfrm rot="2700000">
              <a:off x="4839970" y="1777198"/>
              <a:ext cx="341533" cy="239751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92"/>
            <p:cNvSpPr txBox="1"/>
            <p:nvPr/>
          </p:nvSpPr>
          <p:spPr>
            <a:xfrm rot="2423538">
              <a:off x="3977376" y="2385031"/>
              <a:ext cx="1061545" cy="3292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/>
            </a:p>
          </p:txBody>
        </p:sp>
        <p:sp>
          <p:nvSpPr>
            <p:cNvPr id="3445" name="Google Shape;3445;p92"/>
            <p:cNvSpPr txBox="1"/>
            <p:nvPr/>
          </p:nvSpPr>
          <p:spPr>
            <a:xfrm rot="2423680">
              <a:off x="5011698" y="3225706"/>
              <a:ext cx="956409" cy="3292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/>
            </a:p>
          </p:txBody>
        </p:sp>
        <p:sp>
          <p:nvSpPr>
            <p:cNvPr id="3446" name="Google Shape;3446;p92"/>
            <p:cNvSpPr txBox="1"/>
            <p:nvPr/>
          </p:nvSpPr>
          <p:spPr>
            <a:xfrm rot="-2699615">
              <a:off x="4091914" y="2758363"/>
              <a:ext cx="1895824" cy="3292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/>
            </a:p>
          </p:txBody>
        </p:sp>
      </p:grpSp>
      <p:grpSp>
        <p:nvGrpSpPr>
          <p:cNvPr id="3447" name="Google Shape;3447;p92"/>
          <p:cNvGrpSpPr/>
          <p:nvPr/>
        </p:nvGrpSpPr>
        <p:grpSpPr>
          <a:xfrm rot="-15018">
            <a:off x="3156094" y="2714387"/>
            <a:ext cx="1893271" cy="259121"/>
            <a:chOff x="12901750" y="5897425"/>
            <a:chExt cx="8271091" cy="1132200"/>
          </a:xfrm>
        </p:grpSpPr>
        <p:grpSp>
          <p:nvGrpSpPr>
            <p:cNvPr id="3448" name="Google Shape;3448;p92"/>
            <p:cNvGrpSpPr/>
            <p:nvPr/>
          </p:nvGrpSpPr>
          <p:grpSpPr>
            <a:xfrm rot="5400000">
              <a:off x="17941867" y="3417921"/>
              <a:ext cx="370717" cy="6091231"/>
              <a:chOff x="941300" y="167475"/>
              <a:chExt cx="216300" cy="2675700"/>
            </a:xfrm>
          </p:grpSpPr>
          <p:sp>
            <p:nvSpPr>
              <p:cNvPr id="3449" name="Google Shape;3449;p92"/>
              <p:cNvSpPr/>
              <p:nvPr/>
            </p:nvSpPr>
            <p:spPr>
              <a:xfrm>
                <a:off x="941300" y="1653975"/>
                <a:ext cx="216300" cy="2973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0" name="Google Shape;3450;p92"/>
              <p:cNvSpPr/>
              <p:nvPr/>
            </p:nvSpPr>
            <p:spPr>
              <a:xfrm>
                <a:off x="941300" y="1356675"/>
                <a:ext cx="216300" cy="297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1" name="Google Shape;3451;p92"/>
              <p:cNvSpPr/>
              <p:nvPr/>
            </p:nvSpPr>
            <p:spPr>
              <a:xfrm>
                <a:off x="941300" y="1059375"/>
                <a:ext cx="216300" cy="2973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2" name="Google Shape;3452;p92"/>
              <p:cNvSpPr/>
              <p:nvPr/>
            </p:nvSpPr>
            <p:spPr>
              <a:xfrm>
                <a:off x="941300" y="762075"/>
                <a:ext cx="216300" cy="297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3" name="Google Shape;3453;p92"/>
              <p:cNvSpPr/>
              <p:nvPr/>
            </p:nvSpPr>
            <p:spPr>
              <a:xfrm>
                <a:off x="941300" y="464775"/>
                <a:ext cx="216300" cy="2973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4" name="Google Shape;3454;p92"/>
              <p:cNvSpPr/>
              <p:nvPr/>
            </p:nvSpPr>
            <p:spPr>
              <a:xfrm>
                <a:off x="941300" y="167475"/>
                <a:ext cx="216300" cy="297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5" name="Google Shape;3455;p92"/>
              <p:cNvSpPr/>
              <p:nvPr/>
            </p:nvSpPr>
            <p:spPr>
              <a:xfrm>
                <a:off x="941300" y="2545875"/>
                <a:ext cx="216300" cy="297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92"/>
              <p:cNvSpPr/>
              <p:nvPr/>
            </p:nvSpPr>
            <p:spPr>
              <a:xfrm>
                <a:off x="941300" y="2248575"/>
                <a:ext cx="216300" cy="2973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7" name="Google Shape;3457;p92"/>
              <p:cNvSpPr/>
              <p:nvPr/>
            </p:nvSpPr>
            <p:spPr>
              <a:xfrm>
                <a:off x="941300" y="1951275"/>
                <a:ext cx="216300" cy="297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58" name="Google Shape;3458;p92"/>
            <p:cNvSpPr/>
            <p:nvPr/>
          </p:nvSpPr>
          <p:spPr>
            <a:xfrm rot="5400000">
              <a:off x="13878600" y="5717425"/>
              <a:ext cx="1132200" cy="14922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92"/>
            <p:cNvSpPr/>
            <p:nvPr/>
          </p:nvSpPr>
          <p:spPr>
            <a:xfrm rot="5400000">
              <a:off x="12967000" y="6052820"/>
              <a:ext cx="690900" cy="8214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0" name="Google Shape;3460;p92"/>
          <p:cNvSpPr/>
          <p:nvPr/>
        </p:nvSpPr>
        <p:spPr>
          <a:xfrm>
            <a:off x="3183808" y="2193420"/>
            <a:ext cx="240600" cy="1617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6" name="Google Shape;3436;p92"/>
          <p:cNvSpPr/>
          <p:nvPr/>
        </p:nvSpPr>
        <p:spPr>
          <a:xfrm>
            <a:off x="3242690" y="2229376"/>
            <a:ext cx="122700" cy="89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1" name="Google Shape;3461;p92"/>
          <p:cNvSpPr/>
          <p:nvPr/>
        </p:nvSpPr>
        <p:spPr>
          <a:xfrm>
            <a:off x="3577564" y="2193420"/>
            <a:ext cx="240600" cy="1617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8" name="Google Shape;3438;p92"/>
          <p:cNvSpPr/>
          <p:nvPr/>
        </p:nvSpPr>
        <p:spPr>
          <a:xfrm>
            <a:off x="3636445" y="2229376"/>
            <a:ext cx="122700" cy="89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2" name="Google Shape;3462;p92"/>
          <p:cNvGrpSpPr/>
          <p:nvPr/>
        </p:nvGrpSpPr>
        <p:grpSpPr>
          <a:xfrm>
            <a:off x="6063450" y="1711987"/>
            <a:ext cx="1749369" cy="1519145"/>
            <a:chOff x="257027" y="495150"/>
            <a:chExt cx="6649067" cy="8054850"/>
          </a:xfrm>
        </p:grpSpPr>
        <p:cxnSp>
          <p:nvCxnSpPr>
            <p:cNvPr id="3463" name="Google Shape;3463;p92"/>
            <p:cNvCxnSpPr>
              <a:stCxn id="3464" idx="7"/>
            </p:cNvCxnSpPr>
            <p:nvPr/>
          </p:nvCxnSpPr>
          <p:spPr>
            <a:xfrm rot="10800000" flipH="1">
              <a:off x="1133289" y="3044798"/>
              <a:ext cx="588000" cy="420600"/>
            </a:xfrm>
            <a:prstGeom prst="straightConnector1">
              <a:avLst/>
            </a:prstGeom>
            <a:noFill/>
            <a:ln w="762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5" name="Google Shape;3465;p92"/>
            <p:cNvCxnSpPr>
              <a:endCxn id="3466" idx="1"/>
            </p:cNvCxnSpPr>
            <p:nvPr/>
          </p:nvCxnSpPr>
          <p:spPr>
            <a:xfrm>
              <a:off x="1711811" y="3049898"/>
              <a:ext cx="588000" cy="415500"/>
            </a:xfrm>
            <a:prstGeom prst="straightConnector1">
              <a:avLst/>
            </a:prstGeom>
            <a:noFill/>
            <a:ln w="762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67" name="Google Shape;3467;p92"/>
            <p:cNvSpPr/>
            <p:nvPr/>
          </p:nvSpPr>
          <p:spPr>
            <a:xfrm rot="5400000">
              <a:off x="-2125700" y="4162800"/>
              <a:ext cx="7684500" cy="349200"/>
            </a:xfrm>
            <a:prstGeom prst="roundRect">
              <a:avLst>
                <a:gd name="adj" fmla="val 16667"/>
              </a:avLst>
            </a:prstGeom>
            <a:solidFill>
              <a:srgbClr val="B7B7B7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92"/>
            <p:cNvSpPr/>
            <p:nvPr/>
          </p:nvSpPr>
          <p:spPr>
            <a:xfrm>
              <a:off x="970450" y="7782600"/>
              <a:ext cx="1492200" cy="7674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99999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69" name="Google Shape;3469;p92"/>
            <p:cNvGrpSpPr/>
            <p:nvPr/>
          </p:nvGrpSpPr>
          <p:grpSpPr>
            <a:xfrm>
              <a:off x="687856" y="616756"/>
              <a:ext cx="2057400" cy="1936800"/>
              <a:chOff x="3982031" y="2007556"/>
              <a:chExt cx="2057400" cy="1936800"/>
            </a:xfrm>
          </p:grpSpPr>
          <p:sp>
            <p:nvSpPr>
              <p:cNvPr id="3470" name="Google Shape;3470;p92"/>
              <p:cNvSpPr/>
              <p:nvPr/>
            </p:nvSpPr>
            <p:spPr>
              <a:xfrm rot="7798766">
                <a:off x="4839840" y="1777110"/>
                <a:ext cx="341783" cy="239766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1" name="Google Shape;3471;p92"/>
              <p:cNvSpPr/>
              <p:nvPr/>
            </p:nvSpPr>
            <p:spPr>
              <a:xfrm rot="2700000">
                <a:off x="4839970" y="1777198"/>
                <a:ext cx="341533" cy="239751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2" name="Google Shape;3472;p92"/>
              <p:cNvSpPr txBox="1"/>
              <p:nvPr/>
            </p:nvSpPr>
            <p:spPr>
              <a:xfrm rot="2423538">
                <a:off x="3977376" y="2385031"/>
                <a:ext cx="1061545" cy="329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/>
              </a:p>
            </p:txBody>
          </p:sp>
          <p:sp>
            <p:nvSpPr>
              <p:cNvPr id="3473" name="Google Shape;3473;p92"/>
              <p:cNvSpPr txBox="1"/>
              <p:nvPr/>
            </p:nvSpPr>
            <p:spPr>
              <a:xfrm rot="2423680">
                <a:off x="5011698" y="3225706"/>
                <a:ext cx="956409" cy="329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/>
              </a:p>
            </p:txBody>
          </p:sp>
          <p:sp>
            <p:nvSpPr>
              <p:cNvPr id="3474" name="Google Shape;3474;p92"/>
              <p:cNvSpPr txBox="1"/>
              <p:nvPr/>
            </p:nvSpPr>
            <p:spPr>
              <a:xfrm rot="-2699615">
                <a:off x="4091914" y="2758363"/>
                <a:ext cx="1895824" cy="3292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/>
              </a:p>
            </p:txBody>
          </p:sp>
        </p:grpSp>
        <p:grpSp>
          <p:nvGrpSpPr>
            <p:cNvPr id="3475" name="Google Shape;3475;p92"/>
            <p:cNvGrpSpPr/>
            <p:nvPr/>
          </p:nvGrpSpPr>
          <p:grpSpPr>
            <a:xfrm rot="-2700000">
              <a:off x="-553945" y="4117563"/>
              <a:ext cx="8271011" cy="1132189"/>
              <a:chOff x="12901750" y="5897425"/>
              <a:chExt cx="8271091" cy="1132200"/>
            </a:xfrm>
          </p:grpSpPr>
          <p:grpSp>
            <p:nvGrpSpPr>
              <p:cNvPr id="3476" name="Google Shape;3476;p92"/>
              <p:cNvGrpSpPr/>
              <p:nvPr/>
            </p:nvGrpSpPr>
            <p:grpSpPr>
              <a:xfrm rot="5400000">
                <a:off x="17941867" y="3417921"/>
                <a:ext cx="370717" cy="6091231"/>
                <a:chOff x="941300" y="167475"/>
                <a:chExt cx="216300" cy="2675700"/>
              </a:xfrm>
            </p:grpSpPr>
            <p:sp>
              <p:nvSpPr>
                <p:cNvPr id="3477" name="Google Shape;3477;p92"/>
                <p:cNvSpPr/>
                <p:nvPr/>
              </p:nvSpPr>
              <p:spPr>
                <a:xfrm>
                  <a:off x="941300" y="16539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8" name="Google Shape;3478;p92"/>
                <p:cNvSpPr/>
                <p:nvPr/>
              </p:nvSpPr>
              <p:spPr>
                <a:xfrm>
                  <a:off x="941300" y="13566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9" name="Google Shape;3479;p92"/>
                <p:cNvSpPr/>
                <p:nvPr/>
              </p:nvSpPr>
              <p:spPr>
                <a:xfrm>
                  <a:off x="941300" y="10593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0" name="Google Shape;3480;p92"/>
                <p:cNvSpPr/>
                <p:nvPr/>
              </p:nvSpPr>
              <p:spPr>
                <a:xfrm>
                  <a:off x="941300" y="7620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1" name="Google Shape;3481;p92"/>
                <p:cNvSpPr/>
                <p:nvPr/>
              </p:nvSpPr>
              <p:spPr>
                <a:xfrm>
                  <a:off x="941300" y="4647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2" name="Google Shape;3482;p92"/>
                <p:cNvSpPr/>
                <p:nvPr/>
              </p:nvSpPr>
              <p:spPr>
                <a:xfrm>
                  <a:off x="941300" y="1674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3" name="Google Shape;3483;p92"/>
                <p:cNvSpPr/>
                <p:nvPr/>
              </p:nvSpPr>
              <p:spPr>
                <a:xfrm>
                  <a:off x="941300" y="25458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4" name="Google Shape;3484;p92"/>
                <p:cNvSpPr/>
                <p:nvPr/>
              </p:nvSpPr>
              <p:spPr>
                <a:xfrm>
                  <a:off x="941300" y="22485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5" name="Google Shape;3485;p92"/>
                <p:cNvSpPr/>
                <p:nvPr/>
              </p:nvSpPr>
              <p:spPr>
                <a:xfrm>
                  <a:off x="941300" y="19512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486" name="Google Shape;3486;p92"/>
              <p:cNvSpPr/>
              <p:nvPr/>
            </p:nvSpPr>
            <p:spPr>
              <a:xfrm rot="5400000">
                <a:off x="13878600" y="5717425"/>
                <a:ext cx="1132200" cy="1492200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92"/>
              <p:cNvSpPr/>
              <p:nvPr/>
            </p:nvSpPr>
            <p:spPr>
              <a:xfrm rot="5400000">
                <a:off x="12967000" y="6052820"/>
                <a:ext cx="690900" cy="821400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88" name="Google Shape;3488;p92"/>
            <p:cNvSpPr/>
            <p:nvPr/>
          </p:nvSpPr>
          <p:spPr>
            <a:xfrm>
              <a:off x="511050" y="3205025"/>
              <a:ext cx="914400" cy="8574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92"/>
            <p:cNvSpPr/>
            <p:nvPr/>
          </p:nvSpPr>
          <p:spPr>
            <a:xfrm>
              <a:off x="734850" y="3395675"/>
              <a:ext cx="466800" cy="476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92"/>
            <p:cNvSpPr/>
            <p:nvPr/>
          </p:nvSpPr>
          <p:spPr>
            <a:xfrm>
              <a:off x="2007650" y="3205025"/>
              <a:ext cx="914400" cy="8574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92"/>
            <p:cNvSpPr/>
            <p:nvPr/>
          </p:nvSpPr>
          <p:spPr>
            <a:xfrm>
              <a:off x="2231450" y="3395675"/>
              <a:ext cx="466800" cy="476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0" name="Google Shape;3490;p92"/>
          <p:cNvGrpSpPr/>
          <p:nvPr/>
        </p:nvGrpSpPr>
        <p:grpSpPr>
          <a:xfrm rot="-5013119">
            <a:off x="-391901" y="2174331"/>
            <a:ext cx="1892820" cy="259181"/>
            <a:chOff x="12901750" y="5897425"/>
            <a:chExt cx="8271091" cy="1132200"/>
          </a:xfrm>
        </p:grpSpPr>
        <p:grpSp>
          <p:nvGrpSpPr>
            <p:cNvPr id="3491" name="Google Shape;3491;p92"/>
            <p:cNvGrpSpPr/>
            <p:nvPr/>
          </p:nvGrpSpPr>
          <p:grpSpPr>
            <a:xfrm rot="5400000">
              <a:off x="17941867" y="3417921"/>
              <a:ext cx="370717" cy="6091231"/>
              <a:chOff x="941300" y="167475"/>
              <a:chExt cx="216300" cy="2675700"/>
            </a:xfrm>
          </p:grpSpPr>
          <p:sp>
            <p:nvSpPr>
              <p:cNvPr id="3492" name="Google Shape;3492;p92"/>
              <p:cNvSpPr/>
              <p:nvPr/>
            </p:nvSpPr>
            <p:spPr>
              <a:xfrm>
                <a:off x="941300" y="1653975"/>
                <a:ext cx="216300" cy="2973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3" name="Google Shape;3493;p92"/>
              <p:cNvSpPr/>
              <p:nvPr/>
            </p:nvSpPr>
            <p:spPr>
              <a:xfrm>
                <a:off x="941300" y="1356675"/>
                <a:ext cx="216300" cy="297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3494;p92"/>
              <p:cNvSpPr/>
              <p:nvPr/>
            </p:nvSpPr>
            <p:spPr>
              <a:xfrm>
                <a:off x="941300" y="1059375"/>
                <a:ext cx="216300" cy="2973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5" name="Google Shape;3495;p92"/>
              <p:cNvSpPr/>
              <p:nvPr/>
            </p:nvSpPr>
            <p:spPr>
              <a:xfrm>
                <a:off x="941300" y="762075"/>
                <a:ext cx="216300" cy="297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6" name="Google Shape;3496;p92"/>
              <p:cNvSpPr/>
              <p:nvPr/>
            </p:nvSpPr>
            <p:spPr>
              <a:xfrm>
                <a:off x="941300" y="464775"/>
                <a:ext cx="216300" cy="2973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7" name="Google Shape;3497;p92"/>
              <p:cNvSpPr/>
              <p:nvPr/>
            </p:nvSpPr>
            <p:spPr>
              <a:xfrm>
                <a:off x="941300" y="167475"/>
                <a:ext cx="216300" cy="297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8" name="Google Shape;3498;p92"/>
              <p:cNvSpPr/>
              <p:nvPr/>
            </p:nvSpPr>
            <p:spPr>
              <a:xfrm>
                <a:off x="941300" y="2545875"/>
                <a:ext cx="216300" cy="297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499;p92"/>
              <p:cNvSpPr/>
              <p:nvPr/>
            </p:nvSpPr>
            <p:spPr>
              <a:xfrm>
                <a:off x="941300" y="2248575"/>
                <a:ext cx="216300" cy="2973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3500;p92"/>
              <p:cNvSpPr/>
              <p:nvPr/>
            </p:nvSpPr>
            <p:spPr>
              <a:xfrm>
                <a:off x="941300" y="1951275"/>
                <a:ext cx="216300" cy="297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01" name="Google Shape;3501;p92"/>
            <p:cNvSpPr/>
            <p:nvPr/>
          </p:nvSpPr>
          <p:spPr>
            <a:xfrm rot="5400000">
              <a:off x="13878600" y="5717425"/>
              <a:ext cx="1132200" cy="14922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92"/>
            <p:cNvSpPr/>
            <p:nvPr/>
          </p:nvSpPr>
          <p:spPr>
            <a:xfrm rot="5400000">
              <a:off x="12967000" y="6052820"/>
              <a:ext cx="690900" cy="8214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" name="Google Shape;3563;p95"/>
          <p:cNvSpPr txBox="1">
            <a:spLocks noGrp="1"/>
          </p:cNvSpPr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Implementación</a:t>
            </a:r>
            <a:endParaRPr sz="3600"/>
          </a:p>
        </p:txBody>
      </p:sp>
      <p:sp>
        <p:nvSpPr>
          <p:cNvPr id="3564" name="Google Shape;3564;p9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Avances y resultados</a:t>
            </a:r>
            <a:endParaRPr sz="2400"/>
          </a:p>
        </p:txBody>
      </p:sp>
      <p:sp>
        <p:nvSpPr>
          <p:cNvPr id="3565" name="Google Shape;3565;p9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  <p:sp>
        <p:nvSpPr>
          <p:cNvPr id="3566" name="Google Shape;3566;p95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9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  <p:sp>
        <p:nvSpPr>
          <p:cNvPr id="3572" name="Google Shape;3572;p96"/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785938" cy="6873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Modelo</a:t>
            </a:r>
            <a:endParaRPr sz="20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573" name="Google Shape;357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400" y="687325"/>
            <a:ext cx="7764524" cy="378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8" name="Google Shape;3578;p9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  <p:sp>
        <p:nvSpPr>
          <p:cNvPr id="3579" name="Google Shape;3579;p97"/>
          <p:cNvSpPr txBox="1">
            <a:spLocks noGrp="1"/>
          </p:cNvSpPr>
          <p:nvPr>
            <p:ph type="subTitle" idx="4294967295"/>
          </p:nvPr>
        </p:nvSpPr>
        <p:spPr>
          <a:xfrm>
            <a:off x="0" y="88900"/>
            <a:ext cx="2074863" cy="5572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Identificación</a:t>
            </a:r>
            <a:endParaRPr sz="20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580" name="Google Shape;358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175" y="1442200"/>
            <a:ext cx="5386650" cy="31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1" name="Google Shape;3581;p97"/>
          <p:cNvSpPr txBox="1"/>
          <p:nvPr/>
        </p:nvSpPr>
        <p:spPr>
          <a:xfrm>
            <a:off x="1218650" y="590600"/>
            <a:ext cx="62028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 Condensed"/>
                <a:ea typeface="Roboto Condensed"/>
                <a:cs typeface="Roboto Condensed"/>
                <a:sym typeface="Roboto Condensed"/>
              </a:rPr>
              <a:t>¿Cualquier red es una red </a:t>
            </a:r>
            <a:r>
              <a:rPr lang="en" sz="30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ferroviaria</a:t>
            </a:r>
            <a:r>
              <a:rPr lang="en" sz="3000" b="1">
                <a:latin typeface="Roboto Condensed"/>
                <a:ea typeface="Roboto Condensed"/>
                <a:cs typeface="Roboto Condensed"/>
                <a:sym typeface="Roboto Condensed"/>
              </a:rPr>
              <a:t>?</a:t>
            </a:r>
            <a:endParaRPr sz="30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Sistema de enclavamiento ferroviario</a:t>
            </a:r>
            <a:endParaRPr/>
          </a:p>
        </p:txBody>
      </p:sp>
      <p:sp>
        <p:nvSpPr>
          <p:cNvPr id="989" name="Google Shape;989;p31"/>
          <p:cNvSpPr txBox="1">
            <a:spLocks noGrp="1"/>
          </p:cNvSpPr>
          <p:nvPr>
            <p:ph type="body" idx="1"/>
          </p:nvPr>
        </p:nvSpPr>
        <p:spPr>
          <a:xfrm>
            <a:off x="5915025" y="1643525"/>
            <a:ext cx="31905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 sistema de enclavamiento ferroviario puede costar decenas de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millones de dólares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87" name="Google Shape;987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010" name="Google Shape;1010;p31"/>
          <p:cNvSpPr txBox="1">
            <a:spLocks noGrp="1"/>
          </p:cNvSpPr>
          <p:nvPr>
            <p:ph type="subTitle" idx="4294967295"/>
          </p:nvPr>
        </p:nvSpPr>
        <p:spPr>
          <a:xfrm>
            <a:off x="0" y="3886200"/>
            <a:ext cx="6834188" cy="1174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El sistema de enclavamiento tiene que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proteger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al tren de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colisiones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desde atrás, coordinar todo el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señalamiento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(señales ferroviarias, barreras, cambios de vías) y evitar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descarrilamientos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88" name="Google Shape;988;p3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31"/>
          <p:cNvSpPr/>
          <p:nvPr/>
        </p:nvSpPr>
        <p:spPr>
          <a:xfrm rot="2700000">
            <a:off x="4741425" y="2851890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1" name="Google Shape;991;p31"/>
          <p:cNvSpPr/>
          <p:nvPr/>
        </p:nvSpPr>
        <p:spPr>
          <a:xfrm rot="-2700000">
            <a:off x="2520798" y="2851899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2" name="Google Shape;992;p31"/>
          <p:cNvSpPr/>
          <p:nvPr/>
        </p:nvSpPr>
        <p:spPr>
          <a:xfrm>
            <a:off x="17306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3" name="Google Shape;993;p31"/>
          <p:cNvSpPr/>
          <p:nvPr/>
        </p:nvSpPr>
        <p:spPr>
          <a:xfrm>
            <a:off x="2421124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4" name="Google Shape;994;p31"/>
          <p:cNvSpPr/>
          <p:nvPr/>
        </p:nvSpPr>
        <p:spPr>
          <a:xfrm>
            <a:off x="3111573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5" name="Google Shape;995;p31"/>
          <p:cNvSpPr/>
          <p:nvPr/>
        </p:nvSpPr>
        <p:spPr>
          <a:xfrm>
            <a:off x="3802023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6" name="Google Shape;996;p31"/>
          <p:cNvSpPr/>
          <p:nvPr/>
        </p:nvSpPr>
        <p:spPr>
          <a:xfrm>
            <a:off x="4492482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7" name="Google Shape;997;p31"/>
          <p:cNvSpPr/>
          <p:nvPr/>
        </p:nvSpPr>
        <p:spPr>
          <a:xfrm>
            <a:off x="2920825" y="2525500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8" name="Google Shape;998;p31"/>
          <p:cNvSpPr/>
          <p:nvPr/>
        </p:nvSpPr>
        <p:spPr>
          <a:xfrm>
            <a:off x="3802024" y="25255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9" name="Google Shape;999;p31"/>
          <p:cNvSpPr/>
          <p:nvPr/>
        </p:nvSpPr>
        <p:spPr>
          <a:xfrm>
            <a:off x="4492425" y="2525500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0" name="Google Shape;1000;p31"/>
          <p:cNvSpPr/>
          <p:nvPr/>
        </p:nvSpPr>
        <p:spPr>
          <a:xfrm>
            <a:off x="5182932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1" name="Google Shape;1001;p31"/>
          <p:cNvSpPr/>
          <p:nvPr/>
        </p:nvSpPr>
        <p:spPr>
          <a:xfrm>
            <a:off x="58733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2" name="Google Shape;1002;p31"/>
          <p:cNvSpPr/>
          <p:nvPr/>
        </p:nvSpPr>
        <p:spPr>
          <a:xfrm>
            <a:off x="104022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3" name="Google Shape;1003;p31"/>
          <p:cNvSpPr/>
          <p:nvPr/>
        </p:nvSpPr>
        <p:spPr>
          <a:xfrm>
            <a:off x="3497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4" name="Google Shape;1004;p31"/>
          <p:cNvSpPr/>
          <p:nvPr/>
        </p:nvSpPr>
        <p:spPr>
          <a:xfrm>
            <a:off x="656382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5" name="Google Shape;1005;p31"/>
          <p:cNvSpPr/>
          <p:nvPr/>
        </p:nvSpPr>
        <p:spPr>
          <a:xfrm>
            <a:off x="72542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006" name="Google Shape;10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800" y="2863078"/>
            <a:ext cx="1643099" cy="39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423975" y="2203628"/>
            <a:ext cx="1643099" cy="395348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31"/>
          <p:cNvSpPr/>
          <p:nvPr/>
        </p:nvSpPr>
        <p:spPr>
          <a:xfrm>
            <a:off x="670788" y="2643075"/>
            <a:ext cx="16431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1"/>
          <p:cNvSpPr/>
          <p:nvPr/>
        </p:nvSpPr>
        <p:spPr>
          <a:xfrm rot="10800000">
            <a:off x="3423963" y="1981600"/>
            <a:ext cx="16431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31"/>
          <p:cNvSpPr/>
          <p:nvPr/>
        </p:nvSpPr>
        <p:spPr>
          <a:xfrm>
            <a:off x="5780523" y="1812078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9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  <p:sp>
        <p:nvSpPr>
          <p:cNvPr id="3589" name="Google Shape;3589;p98"/>
          <p:cNvSpPr txBox="1">
            <a:spLocks noGrp="1"/>
          </p:cNvSpPr>
          <p:nvPr>
            <p:ph type="subTitle" idx="4294967295"/>
          </p:nvPr>
        </p:nvSpPr>
        <p:spPr>
          <a:xfrm>
            <a:off x="0" y="120650"/>
            <a:ext cx="2074863" cy="473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Modelos varios</a:t>
            </a:r>
            <a:endParaRPr sz="20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587" name="Google Shape;358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250" y="718900"/>
            <a:ext cx="4200525" cy="379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8" name="Google Shape;3588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2800" y="1573475"/>
            <a:ext cx="268605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0" name="Google Shape;3590;p98"/>
          <p:cNvSpPr txBox="1"/>
          <p:nvPr/>
        </p:nvSpPr>
        <p:spPr>
          <a:xfrm>
            <a:off x="46113" y="4426350"/>
            <a:ext cx="48588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oboto Condensed"/>
                <a:ea typeface="Roboto Condensed"/>
                <a:cs typeface="Roboto Condensed"/>
                <a:sym typeface="Roboto Condensed"/>
              </a:rPr>
              <a:t>Modelado de </a:t>
            </a:r>
            <a:r>
              <a:rPr lang="en" sz="24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paso a nivel</a:t>
            </a:r>
            <a:endParaRPr sz="2400" b="1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91" name="Google Shape;3591;p98"/>
          <p:cNvSpPr txBox="1"/>
          <p:nvPr/>
        </p:nvSpPr>
        <p:spPr>
          <a:xfrm>
            <a:off x="5305825" y="8527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Modelado de </a:t>
            </a:r>
            <a:r>
              <a:rPr lang="en" sz="24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sz="2400" b="1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6" name="Google Shape;3596;p9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  <p:sp>
        <p:nvSpPr>
          <p:cNvPr id="3603" name="Google Shape;3603;p99"/>
          <p:cNvSpPr txBox="1">
            <a:spLocks noGrp="1"/>
          </p:cNvSpPr>
          <p:nvPr>
            <p:ph type="subTitle" idx="4294967295"/>
          </p:nvPr>
        </p:nvSpPr>
        <p:spPr>
          <a:xfrm>
            <a:off x="0" y="139700"/>
            <a:ext cx="2074863" cy="4714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Topologías base</a:t>
            </a:r>
            <a:endParaRPr sz="20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597" name="Google Shape;3597;p99"/>
          <p:cNvPicPr preferRelativeResize="0"/>
          <p:nvPr/>
        </p:nvPicPr>
        <p:blipFill rotWithShape="1">
          <a:blip r:embed="rId3">
            <a:alphaModFix/>
          </a:blip>
          <a:srcRect b="47981"/>
          <a:stretch/>
        </p:blipFill>
        <p:spPr>
          <a:xfrm>
            <a:off x="623125" y="922825"/>
            <a:ext cx="3729250" cy="267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8" name="Google Shape;3598;p99"/>
          <p:cNvPicPr preferRelativeResize="0"/>
          <p:nvPr/>
        </p:nvPicPr>
        <p:blipFill rotWithShape="1">
          <a:blip r:embed="rId3">
            <a:alphaModFix/>
          </a:blip>
          <a:srcRect t="37237"/>
          <a:stretch/>
        </p:blipFill>
        <p:spPr>
          <a:xfrm>
            <a:off x="4816400" y="646500"/>
            <a:ext cx="3729250" cy="3228150"/>
          </a:xfrm>
          <a:prstGeom prst="rect">
            <a:avLst/>
          </a:prstGeom>
          <a:noFill/>
          <a:ln>
            <a:noFill/>
          </a:ln>
        </p:spPr>
      </p:pic>
      <p:sp>
        <p:nvSpPr>
          <p:cNvPr id="3599" name="Google Shape;3599;p99"/>
          <p:cNvSpPr/>
          <p:nvPr/>
        </p:nvSpPr>
        <p:spPr>
          <a:xfrm>
            <a:off x="466925" y="2801500"/>
            <a:ext cx="941100" cy="83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0" name="Google Shape;3600;p99"/>
          <p:cNvSpPr/>
          <p:nvPr/>
        </p:nvSpPr>
        <p:spPr>
          <a:xfrm>
            <a:off x="3598700" y="3050250"/>
            <a:ext cx="941100" cy="63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1" name="Google Shape;3601;p99"/>
          <p:cNvSpPr/>
          <p:nvPr/>
        </p:nvSpPr>
        <p:spPr>
          <a:xfrm>
            <a:off x="5841100" y="519725"/>
            <a:ext cx="1666500" cy="83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2" name="Google Shape;3602;p99"/>
          <p:cNvSpPr/>
          <p:nvPr/>
        </p:nvSpPr>
        <p:spPr>
          <a:xfrm>
            <a:off x="7885700" y="474325"/>
            <a:ext cx="589500" cy="39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8" name="Google Shape;3608;p10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  <p:sp>
        <p:nvSpPr>
          <p:cNvPr id="3609" name="Google Shape;3609;p100"/>
          <p:cNvSpPr txBox="1">
            <a:spLocks noGrp="1"/>
          </p:cNvSpPr>
          <p:nvPr>
            <p:ph type="subTitle" idx="4294967295"/>
          </p:nvPr>
        </p:nvSpPr>
        <p:spPr>
          <a:xfrm>
            <a:off x="5661025" y="1193800"/>
            <a:ext cx="3482975" cy="493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Topología a analizar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12" name="Google Shape;3612;p100"/>
          <p:cNvSpPr txBox="1">
            <a:spLocks noGrp="1"/>
          </p:cNvSpPr>
          <p:nvPr>
            <p:ph type="subTitle" idx="4294967295"/>
          </p:nvPr>
        </p:nvSpPr>
        <p:spPr>
          <a:xfrm>
            <a:off x="0" y="139700"/>
            <a:ext cx="2074863" cy="4714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9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Ejemplo compuesto</a:t>
            </a:r>
            <a:endParaRPr sz="19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13" name="Google Shape;3613;p100"/>
          <p:cNvSpPr txBox="1">
            <a:spLocks noGrp="1"/>
          </p:cNvSpPr>
          <p:nvPr>
            <p:ph type="subTitle" idx="4294967295"/>
          </p:nvPr>
        </p:nvSpPr>
        <p:spPr>
          <a:xfrm>
            <a:off x="0" y="4637088"/>
            <a:ext cx="3917950" cy="493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Detección de topologías base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610" name="Google Shape;361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925" y="521649"/>
            <a:ext cx="2823725" cy="404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1" name="Google Shape;3611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9425" y="1687825"/>
            <a:ext cx="3457575" cy="19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8" name="Google Shape;3618;p10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  <p:sp>
        <p:nvSpPr>
          <p:cNvPr id="3620" name="Google Shape;3620;p101"/>
          <p:cNvSpPr txBox="1">
            <a:spLocks noGrp="1"/>
          </p:cNvSpPr>
          <p:nvPr>
            <p:ph type="subTitle" idx="4294967295"/>
          </p:nvPr>
        </p:nvSpPr>
        <p:spPr>
          <a:xfrm>
            <a:off x="0" y="128588"/>
            <a:ext cx="2074863" cy="473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9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Señalización 1 de 2</a:t>
            </a:r>
            <a:endParaRPr sz="19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21" name="Google Shape;3621;p101"/>
          <p:cNvSpPr txBox="1">
            <a:spLocks noGrp="1"/>
          </p:cNvSpPr>
          <p:nvPr>
            <p:ph type="subTitle" idx="4294967295"/>
          </p:nvPr>
        </p:nvSpPr>
        <p:spPr>
          <a:xfrm>
            <a:off x="0" y="3425825"/>
            <a:ext cx="3917950" cy="493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Asignación de semáforos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619" name="Google Shape;3619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755" y="804950"/>
            <a:ext cx="5137700" cy="24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6" name="Google Shape;362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750" y="499872"/>
            <a:ext cx="5137700" cy="4497162"/>
          </a:xfrm>
          <a:prstGeom prst="rect">
            <a:avLst/>
          </a:prstGeom>
          <a:noFill/>
          <a:ln>
            <a:noFill/>
          </a:ln>
        </p:spPr>
      </p:pic>
      <p:sp>
        <p:nvSpPr>
          <p:cNvPr id="3627" name="Google Shape;3627;p10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84</a:t>
            </a:fld>
            <a:endParaRPr/>
          </a:p>
        </p:txBody>
      </p:sp>
      <p:sp>
        <p:nvSpPr>
          <p:cNvPr id="3628" name="Google Shape;3628;p102"/>
          <p:cNvSpPr txBox="1">
            <a:spLocks noGrp="1"/>
          </p:cNvSpPr>
          <p:nvPr>
            <p:ph type="subTitle" idx="4294967295"/>
          </p:nvPr>
        </p:nvSpPr>
        <p:spPr>
          <a:xfrm>
            <a:off x="0" y="128588"/>
            <a:ext cx="2076450" cy="4714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9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Señalización 2 de 2</a:t>
            </a:r>
            <a:endParaRPr sz="19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3" name="Google Shape;3633;p10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85</a:t>
            </a:fld>
            <a:endParaRPr/>
          </a:p>
        </p:txBody>
      </p:sp>
      <p:sp>
        <p:nvSpPr>
          <p:cNvPr id="3634" name="Google Shape;3634;p103"/>
          <p:cNvSpPr txBox="1">
            <a:spLocks noGrp="1"/>
          </p:cNvSpPr>
          <p:nvPr>
            <p:ph type="subTitle" idx="4294967295"/>
          </p:nvPr>
        </p:nvSpPr>
        <p:spPr>
          <a:xfrm>
            <a:off x="0" y="128588"/>
            <a:ext cx="2076450" cy="4714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9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Simplificación</a:t>
            </a:r>
            <a:endParaRPr sz="19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635" name="Google Shape;3635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496" y="1170975"/>
            <a:ext cx="5307200" cy="32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0" name="Google Shape;3640;p104"/>
          <p:cNvPicPr preferRelativeResize="0"/>
          <p:nvPr/>
        </p:nvPicPr>
        <p:blipFill rotWithShape="1">
          <a:blip r:embed="rId3">
            <a:alphaModFix/>
          </a:blip>
          <a:srcRect l="23580" t="17229" r="20817" b="15389"/>
          <a:stretch/>
        </p:blipFill>
        <p:spPr>
          <a:xfrm>
            <a:off x="3633425" y="3800725"/>
            <a:ext cx="3257548" cy="129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1" name="Google Shape;3641;p104"/>
          <p:cNvPicPr preferRelativeResize="0"/>
          <p:nvPr/>
        </p:nvPicPr>
        <p:blipFill rotWithShape="1">
          <a:blip r:embed="rId4">
            <a:alphaModFix/>
          </a:blip>
          <a:srcRect l="13494" t="18752" r="11158" b="7244"/>
          <a:stretch/>
        </p:blipFill>
        <p:spPr>
          <a:xfrm>
            <a:off x="114975" y="3234425"/>
            <a:ext cx="3518452" cy="11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2" name="Google Shape;3642;p104"/>
          <p:cNvPicPr preferRelativeResize="0"/>
          <p:nvPr/>
        </p:nvPicPr>
        <p:blipFill rotWithShape="1">
          <a:blip r:embed="rId5">
            <a:alphaModFix/>
          </a:blip>
          <a:srcRect l="16112" t="14463" r="13464" b="8232"/>
          <a:stretch/>
        </p:blipFill>
        <p:spPr>
          <a:xfrm>
            <a:off x="114975" y="2178925"/>
            <a:ext cx="3201924" cy="109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3" name="Google Shape;3643;p10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86</a:t>
            </a:fld>
            <a:endParaRPr/>
          </a:p>
        </p:txBody>
      </p:sp>
      <p:sp>
        <p:nvSpPr>
          <p:cNvPr id="3644" name="Google Shape;3644;p104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Análisis general</a:t>
            </a:r>
            <a:endParaRPr sz="1600"/>
          </a:p>
        </p:txBody>
      </p:sp>
      <p:sp>
        <p:nvSpPr>
          <p:cNvPr id="3650" name="Google Shape;3650;p104"/>
          <p:cNvSpPr txBox="1">
            <a:spLocks noGrp="1"/>
          </p:cNvSpPr>
          <p:nvPr>
            <p:ph type="subTitle" idx="4294967295"/>
          </p:nvPr>
        </p:nvSpPr>
        <p:spPr>
          <a:xfrm>
            <a:off x="2622550" y="90488"/>
            <a:ext cx="6521450" cy="493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Diferentes topologías analizadas automáticamente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51" name="Google Shape;3651;p104"/>
          <p:cNvSpPr txBox="1">
            <a:spLocks noGrp="1"/>
          </p:cNvSpPr>
          <p:nvPr>
            <p:ph type="subTitle" idx="4294967295"/>
          </p:nvPr>
        </p:nvSpPr>
        <p:spPr>
          <a:xfrm>
            <a:off x="0" y="4457700"/>
            <a:ext cx="3484563" cy="493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¡En cuestión de segundos!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645" name="Google Shape;3645;p104"/>
          <p:cNvPicPr preferRelativeResize="0"/>
          <p:nvPr/>
        </p:nvPicPr>
        <p:blipFill rotWithShape="1">
          <a:blip r:embed="rId6">
            <a:alphaModFix/>
          </a:blip>
          <a:srcRect l="34686" t="12849" r="32213" b="17917"/>
          <a:stretch/>
        </p:blipFill>
        <p:spPr>
          <a:xfrm>
            <a:off x="2444152" y="716087"/>
            <a:ext cx="1890808" cy="12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6" name="Google Shape;3646;p104"/>
          <p:cNvPicPr preferRelativeResize="0"/>
          <p:nvPr/>
        </p:nvPicPr>
        <p:blipFill rotWithShape="1">
          <a:blip r:embed="rId7">
            <a:alphaModFix/>
          </a:blip>
          <a:srcRect l="23653" t="10536" r="20745" b="12159"/>
          <a:stretch/>
        </p:blipFill>
        <p:spPr>
          <a:xfrm>
            <a:off x="5810199" y="2482124"/>
            <a:ext cx="3181000" cy="1382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7" name="Google Shape;3647;p104"/>
          <p:cNvPicPr preferRelativeResize="0"/>
          <p:nvPr/>
        </p:nvPicPr>
        <p:blipFill rotWithShape="1">
          <a:blip r:embed="rId8">
            <a:alphaModFix/>
          </a:blip>
          <a:srcRect l="25458" t="18388" r="22690" b="14230"/>
          <a:stretch/>
        </p:blipFill>
        <p:spPr>
          <a:xfrm>
            <a:off x="3316900" y="2551563"/>
            <a:ext cx="2493300" cy="1012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8" name="Google Shape;3648;p104"/>
          <p:cNvPicPr preferRelativeResize="0"/>
          <p:nvPr/>
        </p:nvPicPr>
        <p:blipFill rotWithShape="1">
          <a:blip r:embed="rId9">
            <a:alphaModFix/>
          </a:blip>
          <a:srcRect l="16118" t="23462" r="13095" b="9157"/>
          <a:stretch/>
        </p:blipFill>
        <p:spPr>
          <a:xfrm>
            <a:off x="4550625" y="842063"/>
            <a:ext cx="4154200" cy="12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9" name="Google Shape;3649;p104"/>
          <p:cNvPicPr preferRelativeResize="0"/>
          <p:nvPr/>
        </p:nvPicPr>
        <p:blipFill rotWithShape="1">
          <a:blip r:embed="rId10">
            <a:alphaModFix/>
          </a:blip>
          <a:srcRect l="32740" t="16535" r="29759" b="6161"/>
          <a:stretch/>
        </p:blipFill>
        <p:spPr>
          <a:xfrm>
            <a:off x="40450" y="716075"/>
            <a:ext cx="2309440" cy="148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6" name="Google Shape;3656;p10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87</a:t>
            </a:fld>
            <a:endParaRPr/>
          </a:p>
        </p:txBody>
      </p:sp>
      <p:sp>
        <p:nvSpPr>
          <p:cNvPr id="3659" name="Google Shape;3659;p105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Topologías implementadas</a:t>
            </a:r>
            <a:endParaRPr sz="1400"/>
          </a:p>
        </p:txBody>
      </p:sp>
      <p:graphicFrame>
        <p:nvGraphicFramePr>
          <p:cNvPr id="3657" name="Google Shape;3657;p105"/>
          <p:cNvGraphicFramePr/>
          <p:nvPr/>
        </p:nvGraphicFramePr>
        <p:xfrm>
          <a:off x="766275" y="890819"/>
          <a:ext cx="3000000" cy="3000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73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7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7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3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5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Topología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Vías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Semáforos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Máquinas de cambios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Desvío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Bypass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Playa de maniobras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</a:t>
                      </a:r>
                      <a:endParaRPr/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Estación simple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14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16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3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Estación hub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24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27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2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Estación terminal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36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14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658" name="Google Shape;3658;p105"/>
          <p:cNvSpPr/>
          <p:nvPr/>
        </p:nvSpPr>
        <p:spPr>
          <a:xfrm rot="5398414">
            <a:off x="2348927" y="2429123"/>
            <a:ext cx="26016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0" name="Google Shape;3660;p105"/>
          <p:cNvSpPr txBox="1"/>
          <p:nvPr/>
        </p:nvSpPr>
        <p:spPr>
          <a:xfrm rot="-5400000">
            <a:off x="3023425" y="215540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8.25</a:t>
            </a:r>
            <a:endParaRPr sz="1800"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61" name="Google Shape;3661;p105"/>
          <p:cNvSpPr/>
          <p:nvPr/>
        </p:nvSpPr>
        <p:spPr>
          <a:xfrm rot="5398414">
            <a:off x="3554102" y="2429123"/>
            <a:ext cx="26016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2" name="Google Shape;3662;p105"/>
          <p:cNvSpPr txBox="1"/>
          <p:nvPr/>
        </p:nvSpPr>
        <p:spPr>
          <a:xfrm rot="-5400000">
            <a:off x="4228575" y="218510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9</a:t>
            </a:r>
            <a:endParaRPr sz="1800"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63" name="Google Shape;3663;p105"/>
          <p:cNvSpPr/>
          <p:nvPr/>
        </p:nvSpPr>
        <p:spPr>
          <a:xfrm rot="5398414">
            <a:off x="4759264" y="2429123"/>
            <a:ext cx="26016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4" name="Google Shape;3664;p105"/>
          <p:cNvSpPr txBox="1"/>
          <p:nvPr/>
        </p:nvSpPr>
        <p:spPr>
          <a:xfrm rot="-5400000">
            <a:off x="5433738" y="218510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14</a:t>
            </a:r>
            <a:endParaRPr sz="1800"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9" name="Google Shape;3669;p10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88</a:t>
            </a:fld>
            <a:endParaRPr/>
          </a:p>
        </p:txBody>
      </p:sp>
      <p:sp>
        <p:nvSpPr>
          <p:cNvPr id="3674" name="Google Shape;3674;p106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Topologías implementadas</a:t>
            </a:r>
            <a:endParaRPr sz="1400"/>
          </a:p>
        </p:txBody>
      </p:sp>
      <p:graphicFrame>
        <p:nvGraphicFramePr>
          <p:cNvPr id="3670" name="Google Shape;3670;p106"/>
          <p:cNvGraphicFramePr/>
          <p:nvPr/>
        </p:nvGraphicFramePr>
        <p:xfrm>
          <a:off x="766275" y="890819"/>
          <a:ext cx="3000000" cy="3000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36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9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3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1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4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5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Topología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#LUTs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#FFs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Tiempo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Desvío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9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383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808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1m53s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Bypass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513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1091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2m10s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Playa de maniobras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626</a:t>
                      </a:r>
                      <a:endParaRPr/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1340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2m24s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Estación simple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36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871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1906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2m28s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3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Estación hub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90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66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1111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2490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2m30s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2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Estación terminal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119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86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1563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3596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2m57s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671" name="Google Shape;3671;p106"/>
          <p:cNvSpPr/>
          <p:nvPr/>
        </p:nvSpPr>
        <p:spPr>
          <a:xfrm rot="5398377">
            <a:off x="6833332" y="2399423"/>
            <a:ext cx="25422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2" name="Google Shape;3672;p106"/>
          <p:cNvSpPr txBox="1"/>
          <p:nvPr/>
        </p:nvSpPr>
        <p:spPr>
          <a:xfrm rot="-5400000">
            <a:off x="7959250" y="205425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1.56</a:t>
            </a:r>
            <a:endParaRPr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73" name="Google Shape;3673;p106"/>
          <p:cNvSpPr/>
          <p:nvPr/>
        </p:nvSpPr>
        <p:spPr>
          <a:xfrm rot="5398414">
            <a:off x="1911677" y="2429123"/>
            <a:ext cx="26016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5" name="Google Shape;3675;p106"/>
          <p:cNvSpPr txBox="1"/>
          <p:nvPr/>
        </p:nvSpPr>
        <p:spPr>
          <a:xfrm rot="-5400000">
            <a:off x="2586150" y="218510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9.15</a:t>
            </a:r>
            <a:endParaRPr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76" name="Google Shape;3676;p106"/>
          <p:cNvSpPr/>
          <p:nvPr/>
        </p:nvSpPr>
        <p:spPr>
          <a:xfrm rot="5398414">
            <a:off x="2834852" y="2429123"/>
            <a:ext cx="26016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7" name="Google Shape;3677;p106"/>
          <p:cNvSpPr txBox="1"/>
          <p:nvPr/>
        </p:nvSpPr>
        <p:spPr>
          <a:xfrm rot="-5400000">
            <a:off x="3509325" y="218510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9.55</a:t>
            </a:r>
            <a:endParaRPr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78" name="Google Shape;3678;p106"/>
          <p:cNvSpPr/>
          <p:nvPr/>
        </p:nvSpPr>
        <p:spPr>
          <a:xfrm rot="5398414">
            <a:off x="3758027" y="2429123"/>
            <a:ext cx="26016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9" name="Google Shape;3679;p106"/>
          <p:cNvSpPr txBox="1"/>
          <p:nvPr/>
        </p:nvSpPr>
        <p:spPr>
          <a:xfrm rot="-5400000">
            <a:off x="4432500" y="218510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4.08</a:t>
            </a:r>
            <a:endParaRPr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80" name="Google Shape;3680;p106"/>
          <p:cNvSpPr/>
          <p:nvPr/>
        </p:nvSpPr>
        <p:spPr>
          <a:xfrm rot="5398414">
            <a:off x="4759264" y="2429123"/>
            <a:ext cx="26016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1" name="Google Shape;3681;p106"/>
          <p:cNvSpPr txBox="1"/>
          <p:nvPr/>
        </p:nvSpPr>
        <p:spPr>
          <a:xfrm rot="-5400000">
            <a:off x="5433738" y="218510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4.45</a:t>
            </a:r>
            <a:endParaRPr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7" name="Google Shape;4187;p1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Comparaciones</a:t>
            </a:r>
            <a:endParaRPr/>
          </a:p>
        </p:txBody>
      </p:sp>
      <p:sp>
        <p:nvSpPr>
          <p:cNvPr id="4188" name="Google Shape;4188;p104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89</a:t>
            </a:fld>
            <a:endParaRPr/>
          </a:p>
        </p:txBody>
      </p:sp>
      <p:grpSp>
        <p:nvGrpSpPr>
          <p:cNvPr id="4189" name="Google Shape;4189;p104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4190" name="Google Shape;4190;p104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104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104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104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104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104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104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197" name="Google Shape;4197;p104"/>
          <p:cNvGraphicFramePr/>
          <p:nvPr/>
        </p:nvGraphicFramePr>
        <p:xfrm>
          <a:off x="692175" y="182261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{7FA456C7-4730-40BB-AE29-BF47014E1B0D}</a:tableStyleId>
              </a:tblPr>
              <a:tblGrid>
                <a:gridCol w="77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9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7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7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TMR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# Errores inyectados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# Respuestas incorrectas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% Respuestas incorrectas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Nada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5.100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4.952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97.10 %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Poco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18.501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289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1.56 %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Medio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19.401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190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0.98 %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4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Mucho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17.515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706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4.03 %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98" name="Google Shape;4198;p104"/>
          <p:cNvSpPr/>
          <p:nvPr/>
        </p:nvSpPr>
        <p:spPr>
          <a:xfrm rot="10798571">
            <a:off x="6324802" y="3288933"/>
            <a:ext cx="7218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9" name="Google Shape;4199;p104"/>
          <p:cNvSpPr txBox="1"/>
          <p:nvPr/>
        </p:nvSpPr>
        <p:spPr>
          <a:xfrm rot="954">
            <a:off x="7121627" y="3184375"/>
            <a:ext cx="10812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¡El mejor!</a:t>
            </a:r>
            <a:endParaRPr sz="1800"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4200" name="Google Shape;4200;p104"/>
          <p:cNvCxnSpPr/>
          <p:nvPr/>
        </p:nvCxnSpPr>
        <p:spPr>
          <a:xfrm>
            <a:off x="6891689" y="2524484"/>
            <a:ext cx="1686600" cy="9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01" name="Google Shape;4201;p104"/>
          <p:cNvCxnSpPr/>
          <p:nvPr/>
        </p:nvCxnSpPr>
        <p:spPr>
          <a:xfrm rot="10800000" flipH="1">
            <a:off x="6976393" y="1379112"/>
            <a:ext cx="5100" cy="1245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02" name="Google Shape;4202;p104"/>
          <p:cNvSpPr/>
          <p:nvPr/>
        </p:nvSpPr>
        <p:spPr>
          <a:xfrm>
            <a:off x="6940210" y="1309043"/>
            <a:ext cx="77400" cy="7380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3" name="Google Shape;4203;p104"/>
          <p:cNvSpPr txBox="1"/>
          <p:nvPr/>
        </p:nvSpPr>
        <p:spPr>
          <a:xfrm>
            <a:off x="5934650" y="1267725"/>
            <a:ext cx="10056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Condensed"/>
                <a:ea typeface="Roboto Condensed"/>
                <a:cs typeface="Roboto Condensed"/>
                <a:sym typeface="Roboto Condensed"/>
              </a:rPr>
              <a:t>Disponibilidad / Seguridad</a:t>
            </a:r>
            <a:endParaRPr sz="10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204" name="Google Shape;4204;p104"/>
          <p:cNvSpPr txBox="1"/>
          <p:nvPr/>
        </p:nvSpPr>
        <p:spPr>
          <a:xfrm>
            <a:off x="8196366" y="2575190"/>
            <a:ext cx="8583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Condensed"/>
                <a:ea typeface="Roboto Condensed"/>
                <a:cs typeface="Roboto Condensed"/>
                <a:sym typeface="Roboto Condensed"/>
              </a:rPr>
              <a:t>Redundancia</a:t>
            </a:r>
            <a:endParaRPr sz="10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4205" name="Google Shape;4205;p104"/>
          <p:cNvCxnSpPr/>
          <p:nvPr/>
        </p:nvCxnSpPr>
        <p:spPr>
          <a:xfrm flipH="1">
            <a:off x="7618300" y="1535750"/>
            <a:ext cx="10200" cy="99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4206" name="Google Shape;4206;p104"/>
          <p:cNvSpPr/>
          <p:nvPr/>
        </p:nvSpPr>
        <p:spPr>
          <a:xfrm>
            <a:off x="6978350" y="1511015"/>
            <a:ext cx="1531500" cy="1014425"/>
          </a:xfrm>
          <a:custGeom>
            <a:avLst/>
            <a:gdLst/>
            <a:ahLst/>
            <a:cxnLst/>
            <a:rect l="l" t="t" r="r" b="b"/>
            <a:pathLst>
              <a:path w="61260" h="40577" extrusionOk="0">
                <a:moveTo>
                  <a:pt x="0" y="40577"/>
                </a:moveTo>
                <a:cubicBezTo>
                  <a:pt x="1060" y="36291"/>
                  <a:pt x="2601" y="21506"/>
                  <a:pt x="6357" y="14860"/>
                </a:cubicBezTo>
                <a:cubicBezTo>
                  <a:pt x="10114" y="8214"/>
                  <a:pt x="18879" y="2724"/>
                  <a:pt x="22539" y="701"/>
                </a:cubicBezTo>
                <a:cubicBezTo>
                  <a:pt x="26199" y="-1322"/>
                  <a:pt x="26825" y="1615"/>
                  <a:pt x="28318" y="2723"/>
                </a:cubicBezTo>
                <a:cubicBezTo>
                  <a:pt x="29811" y="3831"/>
                  <a:pt x="28896" y="3109"/>
                  <a:pt x="31497" y="7347"/>
                </a:cubicBezTo>
                <a:cubicBezTo>
                  <a:pt x="34098" y="11585"/>
                  <a:pt x="38962" y="23047"/>
                  <a:pt x="43922" y="28152"/>
                </a:cubicBezTo>
                <a:cubicBezTo>
                  <a:pt x="48883" y="33257"/>
                  <a:pt x="58370" y="36339"/>
                  <a:pt x="61260" y="37976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AU"/>
          </a:p>
        </p:txBody>
      </p:sp>
      <p:sp>
        <p:nvSpPr>
          <p:cNvPr id="4207" name="Google Shape;4207;p104"/>
          <p:cNvSpPr txBox="1"/>
          <p:nvPr/>
        </p:nvSpPr>
        <p:spPr>
          <a:xfrm rot="1107">
            <a:off x="953575" y="4514550"/>
            <a:ext cx="55914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Hay que ser moderado al redundar, nunca demasiado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Función del sistema de enclavamiento</a:t>
            </a:r>
            <a:endParaRPr/>
          </a:p>
        </p:txBody>
      </p:sp>
      <p:sp>
        <p:nvSpPr>
          <p:cNvPr id="918" name="Google Shape;918;p27"/>
          <p:cNvSpPr txBox="1">
            <a:spLocks noGrp="1"/>
          </p:cNvSpPr>
          <p:nvPr>
            <p:ph type="body" idx="1"/>
          </p:nvPr>
        </p:nvSpPr>
        <p:spPr>
          <a:xfrm>
            <a:off x="486375" y="1385045"/>
            <a:ext cx="7705500" cy="30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" sz="2400"/>
              <a:t>Mantener una </a:t>
            </a:r>
            <a:r>
              <a:rPr lang="en" sz="2400" b="1">
                <a:latin typeface="Roboto Condensed"/>
                <a:ea typeface="Roboto Condensed"/>
                <a:cs typeface="Roboto Condensed"/>
                <a:sym typeface="Roboto Condensed"/>
              </a:rPr>
              <a:t>distancia de seguridad</a:t>
            </a:r>
            <a:r>
              <a:rPr lang="en" sz="2400"/>
              <a:t> entre los trenes.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b="1">
                <a:latin typeface="Roboto Condensed"/>
                <a:ea typeface="Roboto Condensed"/>
                <a:cs typeface="Roboto Condensed"/>
                <a:sym typeface="Roboto Condensed"/>
              </a:rPr>
              <a:t>Proteger a los trenes</a:t>
            </a:r>
            <a:r>
              <a:rPr lang="en" sz="2400"/>
              <a:t> en cruces y cambios.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b="1">
                <a:latin typeface="Roboto Condensed"/>
                <a:ea typeface="Roboto Condensed"/>
                <a:cs typeface="Roboto Condensed"/>
                <a:sym typeface="Roboto Condensed"/>
              </a:rPr>
              <a:t>Evitar descarrilamientos</a:t>
            </a:r>
            <a:r>
              <a:rPr lang="en" sz="2400"/>
              <a:t> asegurando los cambios.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b="1">
                <a:latin typeface="Roboto Condensed"/>
                <a:ea typeface="Roboto Condensed"/>
                <a:cs typeface="Roboto Condensed"/>
                <a:sym typeface="Roboto Condensed"/>
              </a:rPr>
              <a:t>Regular la circulación</a:t>
            </a:r>
            <a:r>
              <a:rPr lang="en" sz="2400"/>
              <a:t> de los trenes.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/>
              <a:t>Vinculan elementos de señalización.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/>
              <a:t>Lógica de </a:t>
            </a:r>
            <a:r>
              <a:rPr lang="en" sz="2400" b="1">
                <a:latin typeface="Roboto Condensed"/>
                <a:ea typeface="Roboto Condensed"/>
                <a:cs typeface="Roboto Condensed"/>
                <a:sym typeface="Roboto Condensed"/>
              </a:rPr>
              <a:t>control vital</a:t>
            </a:r>
            <a:r>
              <a:rPr lang="en" sz="2400"/>
              <a:t>.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/>
              <a:t>Garantizar comportamiento </a:t>
            </a:r>
            <a:r>
              <a:rPr lang="en" sz="2400" b="1">
                <a:latin typeface="Roboto Condensed"/>
                <a:ea typeface="Roboto Condensed"/>
                <a:cs typeface="Roboto Condensed"/>
                <a:sym typeface="Roboto Condensed"/>
              </a:rPr>
              <a:t>fail-safe</a:t>
            </a:r>
            <a:r>
              <a:rPr lang="en" sz="2400"/>
              <a:t>.</a:t>
            </a:r>
            <a:endParaRPr sz="2400"/>
          </a:p>
        </p:txBody>
      </p:sp>
      <p:sp>
        <p:nvSpPr>
          <p:cNvPr id="916" name="Google Shape;916;p27"/>
          <p:cNvSpPr txBox="1">
            <a:spLocks noGrp="1"/>
          </p:cNvSpPr>
          <p:nvPr>
            <p:ph type="body" idx="2"/>
          </p:nvPr>
        </p:nvSpPr>
        <p:spPr>
          <a:xfrm>
            <a:off x="691725" y="4560150"/>
            <a:ext cx="6266400" cy="4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/>
              <a:t>Los enclavamientos en Argentina tienen entre 40 y 100 años de uso.</a:t>
            </a:r>
            <a:endParaRPr/>
          </a:p>
        </p:txBody>
      </p:sp>
      <p:sp>
        <p:nvSpPr>
          <p:cNvPr id="907" name="Google Shape;907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908" name="Google Shape;908;p27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909" name="Google Shape;909;p27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7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7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7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7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7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7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7" name="Google Shape;917;p27"/>
          <p:cNvSpPr/>
          <p:nvPr/>
        </p:nvSpPr>
        <p:spPr>
          <a:xfrm>
            <a:off x="384548" y="471610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2" name="Google Shape;4212;p105"/>
          <p:cNvSpPr txBox="1">
            <a:spLocks noGrp="1"/>
          </p:cNvSpPr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Implementación </a:t>
            </a:r>
            <a:endParaRPr sz="3600"/>
          </a:p>
        </p:txBody>
      </p:sp>
      <p:sp>
        <p:nvSpPr>
          <p:cNvPr id="4213" name="Google Shape;4213;p10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VHDL</a:t>
            </a:r>
            <a:endParaRPr sz="2400"/>
          </a:p>
        </p:txBody>
      </p:sp>
      <p:sp>
        <p:nvSpPr>
          <p:cNvPr id="4214" name="Google Shape;4214;p10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90</a:t>
            </a:fld>
            <a:endParaRPr/>
          </a:p>
        </p:txBody>
      </p:sp>
      <p:sp>
        <p:nvSpPr>
          <p:cNvPr id="4215" name="Google Shape;4215;p105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9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0" name="Google Shape;4220;p10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VHDL </a:t>
            </a:r>
            <a:endParaRPr/>
          </a:p>
        </p:txBody>
      </p:sp>
      <p:sp>
        <p:nvSpPr>
          <p:cNvPr id="4221" name="Google Shape;4221;p106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91</a:t>
            </a:fld>
            <a:endParaRPr/>
          </a:p>
        </p:txBody>
      </p:sp>
      <p:grpSp>
        <p:nvGrpSpPr>
          <p:cNvPr id="4222" name="Google Shape;4222;p106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4223" name="Google Shape;4223;p106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106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106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106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106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106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106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30" name="Google Shape;4230;p106"/>
          <p:cNvSpPr/>
          <p:nvPr/>
        </p:nvSpPr>
        <p:spPr>
          <a:xfrm>
            <a:off x="6236000" y="3311150"/>
            <a:ext cx="376800" cy="315600"/>
          </a:xfrm>
          <a:prstGeom prst="roundRect">
            <a:avLst>
              <a:gd name="adj" fmla="val 16667"/>
            </a:avLst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1" name="Google Shape;4231;p106"/>
          <p:cNvSpPr/>
          <p:nvPr/>
        </p:nvSpPr>
        <p:spPr>
          <a:xfrm>
            <a:off x="6236000" y="2814525"/>
            <a:ext cx="376800" cy="3156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2" name="Google Shape;4232;p106"/>
          <p:cNvSpPr txBox="1"/>
          <p:nvPr/>
        </p:nvSpPr>
        <p:spPr>
          <a:xfrm>
            <a:off x="6745875" y="2799525"/>
            <a:ext cx="22902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Compilable (lo que puedo)</a:t>
            </a:r>
            <a:endParaRPr/>
          </a:p>
        </p:txBody>
      </p:sp>
      <p:sp>
        <p:nvSpPr>
          <p:cNvPr id="4233" name="Google Shape;4233;p106"/>
          <p:cNvSpPr txBox="1"/>
          <p:nvPr/>
        </p:nvSpPr>
        <p:spPr>
          <a:xfrm>
            <a:off x="6745875" y="3318350"/>
            <a:ext cx="23955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Sintetizable (lo posible)</a:t>
            </a:r>
            <a:endParaRPr/>
          </a:p>
        </p:txBody>
      </p:sp>
      <p:sp>
        <p:nvSpPr>
          <p:cNvPr id="4234" name="Google Shape;4234;p106"/>
          <p:cNvSpPr txBox="1"/>
          <p:nvPr/>
        </p:nvSpPr>
        <p:spPr>
          <a:xfrm>
            <a:off x="68425" y="1390425"/>
            <a:ext cx="80280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Condensed"/>
                <a:ea typeface="Roboto Condensed"/>
                <a:cs typeface="Roboto Condensed"/>
                <a:sym typeface="Roboto Condensed"/>
              </a:rPr>
              <a:t>VHSIC </a:t>
            </a:r>
            <a:r>
              <a:rPr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</a:t>
            </a:r>
            <a:r>
              <a:rPr lang="en" sz="1800" i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Very High Speed Integrated Circuit</a:t>
            </a:r>
            <a:r>
              <a:rPr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) + HDL (</a:t>
            </a:r>
            <a:r>
              <a:rPr lang="en" sz="1800" i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Hardware Description Language</a:t>
            </a:r>
            <a:r>
              <a:rPr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).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235" name="Google Shape;4235;p106"/>
          <p:cNvSpPr/>
          <p:nvPr/>
        </p:nvSpPr>
        <p:spPr>
          <a:xfrm>
            <a:off x="6236000" y="2317900"/>
            <a:ext cx="376800" cy="315600"/>
          </a:xfrm>
          <a:prstGeom prst="roundRect">
            <a:avLst>
              <a:gd name="adj" fmla="val 16667"/>
            </a:avLst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6" name="Google Shape;4236;p106"/>
          <p:cNvSpPr txBox="1"/>
          <p:nvPr/>
        </p:nvSpPr>
        <p:spPr>
          <a:xfrm>
            <a:off x="6745875" y="2280700"/>
            <a:ext cx="23955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 que quiero hacer</a:t>
            </a:r>
            <a:endParaRPr/>
          </a:p>
        </p:txBody>
      </p:sp>
      <p:sp>
        <p:nvSpPr>
          <p:cNvPr id="4237" name="Google Shape;4237;p106"/>
          <p:cNvSpPr/>
          <p:nvPr/>
        </p:nvSpPr>
        <p:spPr>
          <a:xfrm>
            <a:off x="347825" y="1888975"/>
            <a:ext cx="5069400" cy="2884500"/>
          </a:xfrm>
          <a:prstGeom prst="ellipse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8" name="Google Shape;4238;p106"/>
          <p:cNvSpPr/>
          <p:nvPr/>
        </p:nvSpPr>
        <p:spPr>
          <a:xfrm>
            <a:off x="817025" y="2390425"/>
            <a:ext cx="4131000" cy="1881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9" name="Google Shape;4239;p106"/>
          <p:cNvSpPr/>
          <p:nvPr/>
        </p:nvSpPr>
        <p:spPr>
          <a:xfrm>
            <a:off x="1243325" y="2741175"/>
            <a:ext cx="3278400" cy="1196400"/>
          </a:xfrm>
          <a:prstGeom prst="ellipse">
            <a:avLst/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4" name="Google Shape;4244;p107"/>
          <p:cNvSpPr/>
          <p:nvPr/>
        </p:nvSpPr>
        <p:spPr>
          <a:xfrm>
            <a:off x="162825" y="2786950"/>
            <a:ext cx="2457000" cy="2174400"/>
          </a:xfrm>
          <a:prstGeom prst="roundRect">
            <a:avLst>
              <a:gd name="adj" fmla="val 16667"/>
            </a:avLst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5" name="Google Shape;4245;p107"/>
          <p:cNvSpPr/>
          <p:nvPr/>
        </p:nvSpPr>
        <p:spPr>
          <a:xfrm>
            <a:off x="224325" y="3216200"/>
            <a:ext cx="2395500" cy="15099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6" name="Google Shape;4246;p107"/>
          <p:cNvSpPr/>
          <p:nvPr/>
        </p:nvSpPr>
        <p:spPr>
          <a:xfrm>
            <a:off x="208775" y="1449000"/>
            <a:ext cx="2144700" cy="1204800"/>
          </a:xfrm>
          <a:prstGeom prst="roundRect">
            <a:avLst>
              <a:gd name="adj" fmla="val 16667"/>
            </a:avLst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7" name="Google Shape;4247;p1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VHDL (código de ejemplo para biestable) </a:t>
            </a:r>
            <a:endParaRPr/>
          </a:p>
        </p:txBody>
      </p:sp>
      <p:sp>
        <p:nvSpPr>
          <p:cNvPr id="4248" name="Google Shape;4248;p107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92</a:t>
            </a:fld>
            <a:endParaRPr/>
          </a:p>
        </p:txBody>
      </p:sp>
      <p:grpSp>
        <p:nvGrpSpPr>
          <p:cNvPr id="4249" name="Google Shape;4249;p107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4250" name="Google Shape;4250;p107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107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107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107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107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107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107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7" name="Google Shape;4257;p107"/>
          <p:cNvSpPr/>
          <p:nvPr/>
        </p:nvSpPr>
        <p:spPr>
          <a:xfrm>
            <a:off x="6072675" y="2696875"/>
            <a:ext cx="376800" cy="315600"/>
          </a:xfrm>
          <a:prstGeom prst="roundRect">
            <a:avLst>
              <a:gd name="adj" fmla="val 16667"/>
            </a:avLst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8" name="Google Shape;4258;p107"/>
          <p:cNvSpPr/>
          <p:nvPr/>
        </p:nvSpPr>
        <p:spPr>
          <a:xfrm>
            <a:off x="6072675" y="3283075"/>
            <a:ext cx="376800" cy="3156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9" name="Google Shape;4259;p107"/>
          <p:cNvSpPr txBox="1"/>
          <p:nvPr/>
        </p:nvSpPr>
        <p:spPr>
          <a:xfrm>
            <a:off x="6582550" y="2681875"/>
            <a:ext cx="22902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Arquitectura: Instanciación</a:t>
            </a:r>
            <a:endParaRPr/>
          </a:p>
        </p:txBody>
      </p:sp>
      <p:sp>
        <p:nvSpPr>
          <p:cNvPr id="4260" name="Google Shape;4260;p107"/>
          <p:cNvSpPr txBox="1"/>
          <p:nvPr/>
        </p:nvSpPr>
        <p:spPr>
          <a:xfrm>
            <a:off x="6582550" y="3260600"/>
            <a:ext cx="23955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Proceso: Comportamiento</a:t>
            </a:r>
            <a:endParaRPr/>
          </a:p>
        </p:txBody>
      </p:sp>
      <p:sp>
        <p:nvSpPr>
          <p:cNvPr id="4261" name="Google Shape;4261;p107"/>
          <p:cNvSpPr/>
          <p:nvPr/>
        </p:nvSpPr>
        <p:spPr>
          <a:xfrm>
            <a:off x="6072675" y="2110675"/>
            <a:ext cx="376800" cy="315600"/>
          </a:xfrm>
          <a:prstGeom prst="roundRect">
            <a:avLst>
              <a:gd name="adj" fmla="val 16667"/>
            </a:avLst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2" name="Google Shape;4262;p107"/>
          <p:cNvSpPr txBox="1"/>
          <p:nvPr/>
        </p:nvSpPr>
        <p:spPr>
          <a:xfrm>
            <a:off x="6582550" y="2073475"/>
            <a:ext cx="23955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Entidad: I/O y tipos</a:t>
            </a:r>
            <a:endParaRPr/>
          </a:p>
        </p:txBody>
      </p:sp>
      <p:sp>
        <p:nvSpPr>
          <p:cNvPr id="4263" name="Google Shape;4263;p107"/>
          <p:cNvSpPr txBox="1"/>
          <p:nvPr/>
        </p:nvSpPr>
        <p:spPr>
          <a:xfrm>
            <a:off x="162825" y="1403025"/>
            <a:ext cx="6009600" cy="3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entity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BIEST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is</a:t>
            </a:r>
            <a:endParaRPr sz="125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	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port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(RST: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in std_logic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;                      </a:t>
            </a:r>
            <a:r>
              <a:rPr lang="en" sz="1250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-- Reset asincrono</a:t>
            </a:r>
            <a:endParaRPr sz="1250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	     CLK: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in std_logic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;                          </a:t>
            </a:r>
            <a:r>
              <a:rPr lang="en" sz="1250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-- Reloj</a:t>
            </a:r>
            <a:endParaRPr sz="1250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	     D:  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in std_logic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;                            </a:t>
            </a:r>
            <a:r>
              <a:rPr lang="en" sz="1250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-- Dato de entrada</a:t>
            </a:r>
            <a:endParaRPr sz="1250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	     Q:  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out std_logic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);                        </a:t>
            </a:r>
            <a:r>
              <a:rPr lang="en" sz="1250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-- Salida (dato guardado en el biestable)</a:t>
            </a:r>
            <a:endParaRPr sz="1250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end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BIEST;</a:t>
            </a:r>
            <a:endParaRPr sz="125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architecture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D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of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BIEST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is</a:t>
            </a:r>
            <a:endParaRPr sz="125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begin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</a:t>
            </a:r>
            <a:endParaRPr sz="125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  biest_D :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process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(RST, CLK)</a:t>
            </a:r>
            <a:endParaRPr sz="125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   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begin</a:t>
            </a:r>
            <a:endParaRPr sz="125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   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if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RST = '1'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then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                                           </a:t>
            </a:r>
            <a:r>
              <a:rPr lang="en" sz="1250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-- Reset asincrono</a:t>
            </a:r>
            <a:endParaRPr sz="1250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      Q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&lt;=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'0';</a:t>
            </a:r>
            <a:endParaRPr sz="125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   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elsif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CLK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'event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and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CLK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=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'1'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then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            </a:t>
            </a:r>
            <a:r>
              <a:rPr lang="en" sz="1250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-- Condicion de reloj activo por flanco de subida</a:t>
            </a:r>
            <a:endParaRPr sz="1250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      Q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&lt;=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D;</a:t>
            </a:r>
            <a:endParaRPr sz="125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   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end if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;</a:t>
            </a:r>
            <a:endParaRPr sz="125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 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end process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;</a:t>
            </a:r>
            <a:endParaRPr sz="125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end D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;</a:t>
            </a:r>
            <a:endParaRPr sz="125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8" name="Google Shape;4268;p10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VHDL (Implementación de biestable) </a:t>
            </a:r>
            <a:endParaRPr/>
          </a:p>
        </p:txBody>
      </p:sp>
      <p:sp>
        <p:nvSpPr>
          <p:cNvPr id="4269" name="Google Shape;4269;p108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93</a:t>
            </a:fld>
            <a:endParaRPr/>
          </a:p>
        </p:txBody>
      </p:sp>
      <p:sp>
        <p:nvSpPr>
          <p:cNvPr id="4281" name="Google Shape;4281;p108"/>
          <p:cNvSpPr txBox="1">
            <a:spLocks noGrp="1"/>
          </p:cNvSpPr>
          <p:nvPr>
            <p:ph type="subTitle" idx="4294967295"/>
          </p:nvPr>
        </p:nvSpPr>
        <p:spPr>
          <a:xfrm>
            <a:off x="0" y="1889125"/>
            <a:ext cx="1284288" cy="3143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BIEST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282" name="Google Shape;4282;p108"/>
          <p:cNvSpPr txBox="1">
            <a:spLocks noGrp="1"/>
          </p:cNvSpPr>
          <p:nvPr>
            <p:ph type="subTitle" idx="4294967295"/>
          </p:nvPr>
        </p:nvSpPr>
        <p:spPr>
          <a:xfrm>
            <a:off x="8826500" y="2794000"/>
            <a:ext cx="317500" cy="4111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283" name="Google Shape;4283;p108"/>
          <p:cNvSpPr txBox="1">
            <a:spLocks noGrp="1"/>
          </p:cNvSpPr>
          <p:nvPr>
            <p:ph type="subTitle" idx="4294967295"/>
          </p:nvPr>
        </p:nvSpPr>
        <p:spPr>
          <a:xfrm>
            <a:off x="0" y="4122738"/>
            <a:ext cx="709613" cy="2825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RST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285" name="Google Shape;4285;p108"/>
          <p:cNvSpPr txBox="1">
            <a:spLocks noGrp="1"/>
          </p:cNvSpPr>
          <p:nvPr>
            <p:ph type="subTitle" idx="4294967295"/>
          </p:nvPr>
        </p:nvSpPr>
        <p:spPr>
          <a:xfrm>
            <a:off x="0" y="3143250"/>
            <a:ext cx="588963" cy="4556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CLK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287" name="Google Shape;4287;p108"/>
          <p:cNvSpPr txBox="1">
            <a:spLocks noGrp="1"/>
          </p:cNvSpPr>
          <p:nvPr>
            <p:ph type="subTitle" idx="4294967295"/>
          </p:nvPr>
        </p:nvSpPr>
        <p:spPr>
          <a:xfrm>
            <a:off x="0" y="2659063"/>
            <a:ext cx="454025" cy="4111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4270" name="Google Shape;4270;p108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4271" name="Google Shape;4271;p108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108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108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108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108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108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108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78" name="Google Shape;4278;p108"/>
          <p:cNvSpPr/>
          <p:nvPr/>
        </p:nvSpPr>
        <p:spPr>
          <a:xfrm>
            <a:off x="3420625" y="2217100"/>
            <a:ext cx="1797600" cy="165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9" name="Google Shape;4279;p108"/>
          <p:cNvSpPr/>
          <p:nvPr/>
        </p:nvSpPr>
        <p:spPr>
          <a:xfrm rot="-5400000">
            <a:off x="4060600" y="3700825"/>
            <a:ext cx="528900" cy="204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0" name="Google Shape;4280;p108"/>
          <p:cNvSpPr/>
          <p:nvPr/>
        </p:nvSpPr>
        <p:spPr>
          <a:xfrm>
            <a:off x="4824825" y="2942425"/>
            <a:ext cx="1122300" cy="20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4" name="Google Shape;4284;p108"/>
          <p:cNvSpPr/>
          <p:nvPr/>
        </p:nvSpPr>
        <p:spPr>
          <a:xfrm>
            <a:off x="2827265" y="3197213"/>
            <a:ext cx="999600" cy="20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6" name="Google Shape;4286;p108"/>
          <p:cNvSpPr/>
          <p:nvPr/>
        </p:nvSpPr>
        <p:spPr>
          <a:xfrm>
            <a:off x="2817725" y="2711574"/>
            <a:ext cx="1007400" cy="20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8" name="Google Shape;4288;p108"/>
          <p:cNvSpPr/>
          <p:nvPr/>
        </p:nvSpPr>
        <p:spPr>
          <a:xfrm>
            <a:off x="3825231" y="2460882"/>
            <a:ext cx="999600" cy="1077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89" name="Google Shape;4289;p108"/>
          <p:cNvCxnSpPr/>
          <p:nvPr/>
        </p:nvCxnSpPr>
        <p:spPr>
          <a:xfrm rot="10800000">
            <a:off x="3816750" y="2817300"/>
            <a:ext cx="438300" cy="114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90" name="Google Shape;4290;p108"/>
          <p:cNvCxnSpPr/>
          <p:nvPr/>
        </p:nvCxnSpPr>
        <p:spPr>
          <a:xfrm flipH="1">
            <a:off x="3816775" y="3184300"/>
            <a:ext cx="433500" cy="1233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91" name="Google Shape;4291;p108"/>
          <p:cNvSpPr/>
          <p:nvPr/>
        </p:nvSpPr>
        <p:spPr>
          <a:xfrm>
            <a:off x="4223050" y="2817325"/>
            <a:ext cx="489600" cy="4554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92" name="Google Shape;4292;p108"/>
          <p:cNvCxnSpPr>
            <a:stCxn id="4291" idx="3"/>
            <a:endCxn id="4280" idx="1"/>
          </p:cNvCxnSpPr>
          <p:nvPr/>
        </p:nvCxnSpPr>
        <p:spPr>
          <a:xfrm>
            <a:off x="4712650" y="3045025"/>
            <a:ext cx="112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93" name="Google Shape;4293;p108"/>
          <p:cNvSpPr/>
          <p:nvPr/>
        </p:nvSpPr>
        <p:spPr>
          <a:xfrm>
            <a:off x="1086650" y="2752525"/>
            <a:ext cx="132600" cy="123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94" name="Google Shape;4294;p108"/>
          <p:cNvCxnSpPr/>
          <p:nvPr/>
        </p:nvCxnSpPr>
        <p:spPr>
          <a:xfrm>
            <a:off x="1216875" y="2871725"/>
            <a:ext cx="409500" cy="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95" name="Google Shape;4295;p108"/>
          <p:cNvSpPr/>
          <p:nvPr/>
        </p:nvSpPr>
        <p:spPr>
          <a:xfrm>
            <a:off x="1619425" y="2752525"/>
            <a:ext cx="132600" cy="123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6" name="Google Shape;4296;p108"/>
          <p:cNvSpPr/>
          <p:nvPr/>
        </p:nvSpPr>
        <p:spPr>
          <a:xfrm>
            <a:off x="1887000" y="2752525"/>
            <a:ext cx="132600" cy="123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97" name="Google Shape;4297;p108"/>
          <p:cNvCxnSpPr/>
          <p:nvPr/>
        </p:nvCxnSpPr>
        <p:spPr>
          <a:xfrm>
            <a:off x="1752025" y="2871725"/>
            <a:ext cx="136800" cy="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98" name="Google Shape;4298;p108"/>
          <p:cNvSpPr/>
          <p:nvPr/>
        </p:nvSpPr>
        <p:spPr>
          <a:xfrm>
            <a:off x="2154575" y="2752525"/>
            <a:ext cx="132600" cy="123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99" name="Google Shape;4299;p108"/>
          <p:cNvCxnSpPr/>
          <p:nvPr/>
        </p:nvCxnSpPr>
        <p:spPr>
          <a:xfrm>
            <a:off x="2019600" y="2871725"/>
            <a:ext cx="136800" cy="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00" name="Google Shape;4300;p108"/>
          <p:cNvSpPr/>
          <p:nvPr/>
        </p:nvSpPr>
        <p:spPr>
          <a:xfrm>
            <a:off x="1085463" y="3272725"/>
            <a:ext cx="132600" cy="123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1" name="Google Shape;4301;p108"/>
          <p:cNvSpPr/>
          <p:nvPr/>
        </p:nvSpPr>
        <p:spPr>
          <a:xfrm>
            <a:off x="1350663" y="3272725"/>
            <a:ext cx="132600" cy="123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02" name="Google Shape;4302;p108"/>
          <p:cNvCxnSpPr/>
          <p:nvPr/>
        </p:nvCxnSpPr>
        <p:spPr>
          <a:xfrm>
            <a:off x="1215688" y="3391925"/>
            <a:ext cx="1368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03" name="Google Shape;4303;p108"/>
          <p:cNvSpPr/>
          <p:nvPr/>
        </p:nvSpPr>
        <p:spPr>
          <a:xfrm>
            <a:off x="1618238" y="3272725"/>
            <a:ext cx="132600" cy="123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04" name="Google Shape;4304;p108"/>
          <p:cNvCxnSpPr/>
          <p:nvPr/>
        </p:nvCxnSpPr>
        <p:spPr>
          <a:xfrm>
            <a:off x="1483263" y="3391925"/>
            <a:ext cx="1368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05" name="Google Shape;4305;p108"/>
          <p:cNvSpPr/>
          <p:nvPr/>
        </p:nvSpPr>
        <p:spPr>
          <a:xfrm>
            <a:off x="1885813" y="3272725"/>
            <a:ext cx="132600" cy="123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06" name="Google Shape;4306;p108"/>
          <p:cNvCxnSpPr/>
          <p:nvPr/>
        </p:nvCxnSpPr>
        <p:spPr>
          <a:xfrm>
            <a:off x="1750838" y="3391925"/>
            <a:ext cx="1368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07" name="Google Shape;4307;p108"/>
          <p:cNvSpPr/>
          <p:nvPr/>
        </p:nvSpPr>
        <p:spPr>
          <a:xfrm>
            <a:off x="2153388" y="3272725"/>
            <a:ext cx="132600" cy="123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08" name="Google Shape;4308;p108"/>
          <p:cNvCxnSpPr/>
          <p:nvPr/>
        </p:nvCxnSpPr>
        <p:spPr>
          <a:xfrm>
            <a:off x="2018413" y="3391925"/>
            <a:ext cx="1368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09" name="Google Shape;4309;p108"/>
          <p:cNvSpPr/>
          <p:nvPr/>
        </p:nvSpPr>
        <p:spPr>
          <a:xfrm>
            <a:off x="6337325" y="2984350"/>
            <a:ext cx="132600" cy="1233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10" name="Google Shape;4310;p108"/>
          <p:cNvCxnSpPr/>
          <p:nvPr/>
        </p:nvCxnSpPr>
        <p:spPr>
          <a:xfrm>
            <a:off x="6467550" y="3103550"/>
            <a:ext cx="409500" cy="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11" name="Google Shape;4311;p108"/>
          <p:cNvSpPr/>
          <p:nvPr/>
        </p:nvSpPr>
        <p:spPr>
          <a:xfrm>
            <a:off x="6870100" y="2984350"/>
            <a:ext cx="132600" cy="1233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12" name="Google Shape;4312;p108"/>
          <p:cNvCxnSpPr/>
          <p:nvPr/>
        </p:nvCxnSpPr>
        <p:spPr>
          <a:xfrm rot="10800000" flipH="1">
            <a:off x="7002700" y="3102650"/>
            <a:ext cx="412500" cy="90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13" name="Google Shape;4313;p108"/>
          <p:cNvSpPr/>
          <p:nvPr/>
        </p:nvSpPr>
        <p:spPr>
          <a:xfrm>
            <a:off x="7405250" y="2984350"/>
            <a:ext cx="132600" cy="1233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14" name="Google Shape;4314;p108"/>
          <p:cNvCxnSpPr/>
          <p:nvPr/>
        </p:nvCxnSpPr>
        <p:spPr>
          <a:xfrm rot="10800000" flipH="1">
            <a:off x="3726650" y="4579425"/>
            <a:ext cx="537900" cy="210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15" name="Google Shape;4315;p108"/>
          <p:cNvSpPr/>
          <p:nvPr/>
        </p:nvSpPr>
        <p:spPr>
          <a:xfrm>
            <a:off x="4525138" y="4460175"/>
            <a:ext cx="132600" cy="123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16" name="Google Shape;4316;p108"/>
          <p:cNvCxnSpPr/>
          <p:nvPr/>
        </p:nvCxnSpPr>
        <p:spPr>
          <a:xfrm>
            <a:off x="4257675" y="4579150"/>
            <a:ext cx="269100" cy="30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17" name="Google Shape;4317;p108"/>
          <p:cNvCxnSpPr/>
          <p:nvPr/>
        </p:nvCxnSpPr>
        <p:spPr>
          <a:xfrm>
            <a:off x="4657738" y="4579375"/>
            <a:ext cx="273900" cy="210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2" name="Google Shape;4322;p109"/>
          <p:cNvPicPr preferRelativeResize="0"/>
          <p:nvPr/>
        </p:nvPicPr>
        <p:blipFill rotWithShape="1">
          <a:blip r:embed="rId3">
            <a:alphaModFix/>
          </a:blip>
          <a:srcRect l="23580" t="17229" r="20817" b="15389"/>
          <a:stretch/>
        </p:blipFill>
        <p:spPr>
          <a:xfrm>
            <a:off x="3633425" y="3800725"/>
            <a:ext cx="3257548" cy="129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3" name="Google Shape;4323;p109"/>
          <p:cNvPicPr preferRelativeResize="0"/>
          <p:nvPr/>
        </p:nvPicPr>
        <p:blipFill rotWithShape="1">
          <a:blip r:embed="rId4">
            <a:alphaModFix/>
          </a:blip>
          <a:srcRect l="13494" t="18752" r="11158" b="7244"/>
          <a:stretch/>
        </p:blipFill>
        <p:spPr>
          <a:xfrm>
            <a:off x="114975" y="3234425"/>
            <a:ext cx="3518452" cy="11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4" name="Google Shape;4324;p109"/>
          <p:cNvPicPr preferRelativeResize="0"/>
          <p:nvPr/>
        </p:nvPicPr>
        <p:blipFill rotWithShape="1">
          <a:blip r:embed="rId5">
            <a:alphaModFix/>
          </a:blip>
          <a:srcRect l="16112" t="14463" r="13464" b="8232"/>
          <a:stretch/>
        </p:blipFill>
        <p:spPr>
          <a:xfrm>
            <a:off x="114975" y="2178925"/>
            <a:ext cx="3201924" cy="109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325" name="Google Shape;4325;p10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94</a:t>
            </a:fld>
            <a:endParaRPr/>
          </a:p>
        </p:txBody>
      </p:sp>
      <p:sp>
        <p:nvSpPr>
          <p:cNvPr id="4326" name="Google Shape;4326;p109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Análisis general</a:t>
            </a:r>
            <a:endParaRPr sz="1600"/>
          </a:p>
        </p:txBody>
      </p:sp>
      <p:sp>
        <p:nvSpPr>
          <p:cNvPr id="4332" name="Google Shape;4332;p109"/>
          <p:cNvSpPr txBox="1">
            <a:spLocks noGrp="1"/>
          </p:cNvSpPr>
          <p:nvPr>
            <p:ph type="subTitle" idx="4294967295"/>
          </p:nvPr>
        </p:nvSpPr>
        <p:spPr>
          <a:xfrm>
            <a:off x="2622550" y="90488"/>
            <a:ext cx="6521450" cy="493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Diferentes topologías analizadas automáticamente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333" name="Google Shape;4333;p109"/>
          <p:cNvSpPr txBox="1">
            <a:spLocks noGrp="1"/>
          </p:cNvSpPr>
          <p:nvPr>
            <p:ph type="subTitle" idx="4294967295"/>
          </p:nvPr>
        </p:nvSpPr>
        <p:spPr>
          <a:xfrm>
            <a:off x="0" y="4457700"/>
            <a:ext cx="3484563" cy="493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¡En cuestión de segundos!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327" name="Google Shape;4327;p109"/>
          <p:cNvPicPr preferRelativeResize="0"/>
          <p:nvPr/>
        </p:nvPicPr>
        <p:blipFill rotWithShape="1">
          <a:blip r:embed="rId6">
            <a:alphaModFix/>
          </a:blip>
          <a:srcRect l="34686" t="12849" r="32213" b="17917"/>
          <a:stretch/>
        </p:blipFill>
        <p:spPr>
          <a:xfrm>
            <a:off x="2444152" y="716087"/>
            <a:ext cx="1890808" cy="12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8" name="Google Shape;4328;p109"/>
          <p:cNvPicPr preferRelativeResize="0"/>
          <p:nvPr/>
        </p:nvPicPr>
        <p:blipFill rotWithShape="1">
          <a:blip r:embed="rId7">
            <a:alphaModFix/>
          </a:blip>
          <a:srcRect l="23653" t="10536" r="20745" b="12159"/>
          <a:stretch/>
        </p:blipFill>
        <p:spPr>
          <a:xfrm>
            <a:off x="5810199" y="2482124"/>
            <a:ext cx="3181000" cy="1382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9" name="Google Shape;4329;p109"/>
          <p:cNvPicPr preferRelativeResize="0"/>
          <p:nvPr/>
        </p:nvPicPr>
        <p:blipFill rotWithShape="1">
          <a:blip r:embed="rId8">
            <a:alphaModFix/>
          </a:blip>
          <a:srcRect l="25458" t="18388" r="22690" b="14230"/>
          <a:stretch/>
        </p:blipFill>
        <p:spPr>
          <a:xfrm>
            <a:off x="3316900" y="2551563"/>
            <a:ext cx="2493300" cy="1012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0" name="Google Shape;4330;p109"/>
          <p:cNvPicPr preferRelativeResize="0"/>
          <p:nvPr/>
        </p:nvPicPr>
        <p:blipFill rotWithShape="1">
          <a:blip r:embed="rId9">
            <a:alphaModFix/>
          </a:blip>
          <a:srcRect l="16118" t="23462" r="13095" b="9157"/>
          <a:stretch/>
        </p:blipFill>
        <p:spPr>
          <a:xfrm>
            <a:off x="4550625" y="842063"/>
            <a:ext cx="4154200" cy="12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1" name="Google Shape;4331;p109"/>
          <p:cNvPicPr preferRelativeResize="0"/>
          <p:nvPr/>
        </p:nvPicPr>
        <p:blipFill rotWithShape="1">
          <a:blip r:embed="rId10">
            <a:alphaModFix/>
          </a:blip>
          <a:srcRect l="32740" t="16535" r="29759" b="6161"/>
          <a:stretch/>
        </p:blipFill>
        <p:spPr>
          <a:xfrm>
            <a:off x="40450" y="716075"/>
            <a:ext cx="2309440" cy="148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8" name="Google Shape;4338;p110"/>
          <p:cNvPicPr preferRelativeResize="0"/>
          <p:nvPr/>
        </p:nvPicPr>
        <p:blipFill rotWithShape="1">
          <a:blip r:embed="rId3">
            <a:alphaModFix/>
          </a:blip>
          <a:srcRect b="4825"/>
          <a:stretch/>
        </p:blipFill>
        <p:spPr>
          <a:xfrm>
            <a:off x="123925" y="3541650"/>
            <a:ext cx="5228650" cy="15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4339" name="Google Shape;4339;p11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95</a:t>
            </a:fld>
            <a:endParaRPr/>
          </a:p>
        </p:txBody>
      </p:sp>
      <p:sp>
        <p:nvSpPr>
          <p:cNvPr id="4340" name="Google Shape;4340;p110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Bypass</a:t>
            </a:r>
            <a:endParaRPr sz="1600"/>
          </a:p>
        </p:txBody>
      </p:sp>
      <p:sp>
        <p:nvSpPr>
          <p:cNvPr id="4342" name="Google Shape;4342;p110"/>
          <p:cNvSpPr txBox="1">
            <a:spLocks noGrp="1"/>
          </p:cNvSpPr>
          <p:nvPr>
            <p:ph type="subTitle" idx="4294967295"/>
          </p:nvPr>
        </p:nvSpPr>
        <p:spPr>
          <a:xfrm>
            <a:off x="0" y="982663"/>
            <a:ext cx="3714750" cy="19637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tabla es generada automáticamente contemplando </a:t>
            </a:r>
            <a:r>
              <a:rPr lang="en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TODAS </a:t>
            </a: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las rutas soportadas por la red.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aphicFrame>
        <p:nvGraphicFramePr>
          <p:cNvPr id="4341" name="Google Shape;4341;p110"/>
          <p:cNvGraphicFramePr/>
          <p:nvPr/>
        </p:nvGraphicFramePr>
        <p:xfrm>
          <a:off x="4147275" y="197844"/>
          <a:ext cx="4865950" cy="3678450"/>
        </p:xfrm>
        <a:graphic>
          <a:graphicData uri="http://schemas.openxmlformats.org/drawingml/2006/table">
            <a:tbl>
              <a:tblPr>
                <a:noFill/>
                <a:tableStyleId>{7FA456C7-4730-40BB-AE29-BF47014E1B0D}</a:tableStyleId>
              </a:tblPr>
              <a:tblGrid>
                <a:gridCol w="66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2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2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5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49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inicial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final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Secuencia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Cambio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Sentido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3-2-1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1-N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&lt;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R2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3-4-5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1-N|2-N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&gt;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R3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3-8-9-10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1-R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&gt;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R4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5-4-3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1-N|2-N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&lt;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R5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5-10-9-8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2-R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&lt;</a:t>
                      </a:r>
                      <a:endParaRPr sz="1300"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R6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7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5-6-7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2-N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&gt;</a:t>
                      </a:r>
                      <a:endParaRPr sz="1300"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R7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8-3-2-1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1-R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&lt;</a:t>
                      </a:r>
                      <a:endParaRPr sz="1300"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R8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7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10-5-6-7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2-R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&gt;</a:t>
                      </a:r>
                      <a:endParaRPr sz="1300"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7" name="Google Shape;4347;p11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96</a:t>
            </a:fld>
            <a:endParaRPr/>
          </a:p>
        </p:txBody>
      </p:sp>
      <p:sp>
        <p:nvSpPr>
          <p:cNvPr id="4348" name="Google Shape;4348;p111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Bypass</a:t>
            </a:r>
            <a:endParaRPr sz="1600"/>
          </a:p>
        </p:txBody>
      </p:sp>
      <p:sp>
        <p:nvSpPr>
          <p:cNvPr id="4349" name="Google Shape;4349;p111"/>
          <p:cNvSpPr txBox="1">
            <a:spLocks noGrp="1"/>
          </p:cNvSpPr>
          <p:nvPr>
            <p:ph type="subTitle" idx="4294967295"/>
          </p:nvPr>
        </p:nvSpPr>
        <p:spPr>
          <a:xfrm>
            <a:off x="0" y="593725"/>
            <a:ext cx="8689975" cy="8905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Todos los archivos VHDL necesarios son creados </a:t>
            </a:r>
            <a:r>
              <a:rPr lang="en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automáticamente</a:t>
            </a: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350" name="Google Shape;435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075" y="1263725"/>
            <a:ext cx="5703525" cy="375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5" name="Google Shape;4355;p1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97</a:t>
            </a:fld>
            <a:endParaRPr/>
          </a:p>
        </p:txBody>
      </p:sp>
      <p:sp>
        <p:nvSpPr>
          <p:cNvPr id="4356" name="Google Shape;4356;p112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Bypass</a:t>
            </a:r>
            <a:endParaRPr sz="1600"/>
          </a:p>
        </p:txBody>
      </p:sp>
      <p:sp>
        <p:nvSpPr>
          <p:cNvPr id="4357" name="Google Shape;4357;p112"/>
          <p:cNvSpPr txBox="1">
            <a:spLocks noGrp="1"/>
          </p:cNvSpPr>
          <p:nvPr>
            <p:ph type="subTitle" idx="4294967295"/>
          </p:nvPr>
        </p:nvSpPr>
        <p:spPr>
          <a:xfrm>
            <a:off x="2390775" y="0"/>
            <a:ext cx="6753225" cy="8905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 generada automáticamente en base al grafo.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358" name="Google Shape;4358;p112"/>
          <p:cNvPicPr preferRelativeResize="0"/>
          <p:nvPr/>
        </p:nvPicPr>
        <p:blipFill rotWithShape="1">
          <a:blip r:embed="rId3">
            <a:alphaModFix/>
          </a:blip>
          <a:srcRect l="981" t="680" r="912" b="729"/>
          <a:stretch/>
        </p:blipFill>
        <p:spPr>
          <a:xfrm>
            <a:off x="231375" y="668775"/>
            <a:ext cx="4952251" cy="437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9" name="Google Shape;4359;p112"/>
          <p:cNvPicPr preferRelativeResize="0"/>
          <p:nvPr/>
        </p:nvPicPr>
        <p:blipFill rotWithShape="1">
          <a:blip r:embed="rId4">
            <a:alphaModFix/>
          </a:blip>
          <a:srcRect b="4825"/>
          <a:stretch/>
        </p:blipFill>
        <p:spPr>
          <a:xfrm>
            <a:off x="5246200" y="2096700"/>
            <a:ext cx="3897799" cy="152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4" name="Google Shape;4364;p1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98</a:t>
            </a:fld>
            <a:endParaRPr/>
          </a:p>
        </p:txBody>
      </p:sp>
      <p:sp>
        <p:nvSpPr>
          <p:cNvPr id="4365" name="Google Shape;4365;p113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Bypass - Rodeo</a:t>
            </a:r>
            <a:endParaRPr sz="1600"/>
          </a:p>
        </p:txBody>
      </p:sp>
      <p:sp>
        <p:nvSpPr>
          <p:cNvPr id="4367" name="Google Shape;4367;p113"/>
          <p:cNvSpPr txBox="1">
            <a:spLocks noGrp="1"/>
          </p:cNvSpPr>
          <p:nvPr>
            <p:ph type="subTitle" idx="4294967295"/>
          </p:nvPr>
        </p:nvSpPr>
        <p:spPr>
          <a:xfrm>
            <a:off x="2398713" y="196850"/>
            <a:ext cx="6745287" cy="625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FPGA devuelve el estado del señalamiento a la PC. La PC muestra el estado en la interfaz diseñada.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368" name="Google Shape;4368;p113"/>
          <p:cNvSpPr txBox="1">
            <a:spLocks noGrp="1"/>
          </p:cNvSpPr>
          <p:nvPr>
            <p:ph type="subTitle" idx="4294967295"/>
          </p:nvPr>
        </p:nvSpPr>
        <p:spPr>
          <a:xfrm>
            <a:off x="0" y="3976688"/>
            <a:ext cx="6521450" cy="625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Ejemplo de dos formaciones en sentido opuesto.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366" name="Google Shape;4366;p113"/>
          <p:cNvPicPr preferRelativeResize="0"/>
          <p:nvPr/>
        </p:nvPicPr>
        <p:blipFill rotWithShape="1">
          <a:blip r:embed="rId3">
            <a:alphaModFix/>
          </a:blip>
          <a:srcRect l="14368" t="23645" r="11104" b="8387"/>
          <a:stretch/>
        </p:blipFill>
        <p:spPr>
          <a:xfrm>
            <a:off x="1473575" y="1180375"/>
            <a:ext cx="5450376" cy="27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3" name="Google Shape;4373;p1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99</a:t>
            </a:fld>
            <a:endParaRPr/>
          </a:p>
        </p:txBody>
      </p:sp>
      <p:sp>
        <p:nvSpPr>
          <p:cNvPr id="4374" name="Google Shape;4374;p114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Bypass - Circulación</a:t>
            </a:r>
            <a:endParaRPr sz="1600"/>
          </a:p>
        </p:txBody>
      </p:sp>
      <p:sp>
        <p:nvSpPr>
          <p:cNvPr id="4376" name="Google Shape;4376;p114"/>
          <p:cNvSpPr txBox="1">
            <a:spLocks noGrp="1"/>
          </p:cNvSpPr>
          <p:nvPr>
            <p:ph type="subTitle" idx="4294967295"/>
          </p:nvPr>
        </p:nvSpPr>
        <p:spPr>
          <a:xfrm>
            <a:off x="0" y="3976688"/>
            <a:ext cx="6521450" cy="625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Ejemplo de dos formaciones en el mismo sentido.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377" name="Google Shape;4377;p114"/>
          <p:cNvSpPr txBox="1">
            <a:spLocks noGrp="1"/>
          </p:cNvSpPr>
          <p:nvPr>
            <p:ph type="subTitle" idx="4294967295"/>
          </p:nvPr>
        </p:nvSpPr>
        <p:spPr>
          <a:xfrm>
            <a:off x="2398713" y="196850"/>
            <a:ext cx="6745287" cy="625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FPGA devuelve el estado del señalamiento a la PC. La PC muestra el estado en la interfaz diseñada.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375" name="Google Shape;4375;p114"/>
          <p:cNvPicPr preferRelativeResize="0"/>
          <p:nvPr/>
        </p:nvPicPr>
        <p:blipFill rotWithShape="1">
          <a:blip r:embed="rId3">
            <a:alphaModFix/>
          </a:blip>
          <a:srcRect l="14223" t="24190" r="11735" b="8910"/>
          <a:stretch/>
        </p:blipFill>
        <p:spPr>
          <a:xfrm>
            <a:off x="1473575" y="1180375"/>
            <a:ext cx="5450376" cy="278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</TotalTime>
  <Words>3255</Words>
  <Application>Microsoft Office PowerPoint</Application>
  <PresentationFormat>On-screen Show (16:9)</PresentationFormat>
  <Paragraphs>986</Paragraphs>
  <Slides>132</Slides>
  <Notes>132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132</vt:i4>
      </vt:variant>
    </vt:vector>
  </HeadingPairs>
  <TitlesOfParts>
    <vt:vector size="141" baseType="lpstr">
      <vt:lpstr>Roboto Condensed</vt:lpstr>
      <vt:lpstr>Arial</vt:lpstr>
      <vt:lpstr>Calibri</vt:lpstr>
      <vt:lpstr>Roboto Condensed Light</vt:lpstr>
      <vt:lpstr>Arvo</vt:lpstr>
      <vt:lpstr>Roboto</vt:lpstr>
      <vt:lpstr>Roboto Black</vt:lpstr>
      <vt:lpstr>Roboto Medium</vt:lpstr>
      <vt:lpstr>Salerio template</vt:lpstr>
      <vt:lpstr>Modelado e implementación automática de sistemas críticos de enclavamiento ferroviario basados en FPGA</vt:lpstr>
      <vt:lpstr>CONICET-GICSAFe</vt:lpstr>
      <vt:lpstr>Sobre mi</vt:lpstr>
      <vt:lpstr>Mg. Ing. Martin N. Menendez</vt:lpstr>
      <vt:lpstr>Hoja de ruta </vt:lpstr>
      <vt:lpstr>Introducción</vt:lpstr>
      <vt:lpstr>5% del PBI</vt:lpstr>
      <vt:lpstr>Sistema de enclavamiento ferroviario</vt:lpstr>
      <vt:lpstr>Función del sistema de enclavamiento</vt:lpstr>
      <vt:lpstr>Tecnologías de enclavamientos</vt:lpstr>
      <vt:lpstr>¿Qué es una tabla de enclavamientos?</vt:lpstr>
      <vt:lpstr>Fail-Safe</vt:lpstr>
      <vt:lpstr>Sistema ferroviario</vt:lpstr>
      <vt:lpstr>Circuitos de vías</vt:lpstr>
      <vt:lpstr>Señales ferroviarias</vt:lpstr>
      <vt:lpstr>Clasificación</vt:lpstr>
      <vt:lpstr>Pasos a nivel</vt:lpstr>
      <vt:lpstr>Cambios de vías</vt:lpstr>
      <vt:lpstr>Señales de la máquina de cambios</vt:lpstr>
      <vt:lpstr>railML 2.0 vs railML 3.0</vt:lpstr>
      <vt:lpstr>railML - Auspiciantes</vt:lpstr>
      <vt:lpstr>railML - Jerarquia</vt:lpstr>
      <vt:lpstr>RailTopoModel</vt:lpstr>
      <vt:lpstr>RailTopoModel - Stacks</vt:lpstr>
      <vt:lpstr>RailTopoModel - Levels</vt:lpstr>
      <vt:lpstr>RailTopoModel - Classes</vt:lpstr>
      <vt:lpstr>RailTopoModel - Graph</vt:lpstr>
      <vt:lpstr>RLC circuits</vt:lpstr>
      <vt:lpstr>Graph network</vt:lpstr>
      <vt:lpstr>railML 2.0 vs railML 3.0</vt:lpstr>
      <vt:lpstr>CISC: el enfoque funcional</vt:lpstr>
      <vt:lpstr>RISC: el enfoque geográfico</vt:lpstr>
      <vt:lpstr>Enfoque geográfico - Consideraciones</vt:lpstr>
      <vt:lpstr>Conceptos accesorios</vt:lpstr>
      <vt:lpstr>Señales de la máquina de cambios</vt:lpstr>
      <vt:lpstr>Bloqueo de máquina de cambios por ocupación</vt:lpstr>
      <vt:lpstr>Requerimiento de rutas y bloqueo de cambios en ruta</vt:lpstr>
      <vt:lpstr>Protección por aproximación</vt:lpstr>
      <vt:lpstr>Protección por aproximación</vt:lpstr>
      <vt:lpstr>Protección por aproximación</vt:lpstr>
      <vt:lpstr>Protección por aproximación</vt:lpstr>
      <vt:lpstr>Protección por solape</vt:lpstr>
      <vt:lpstr>Liberación secuencial</vt:lpstr>
      <vt:lpstr>Liberación secuencial</vt:lpstr>
      <vt:lpstr>Liberación secuencial</vt:lpstr>
      <vt:lpstr>Liberación secuencial</vt:lpstr>
      <vt:lpstr>Modelado de semáforos</vt:lpstr>
      <vt:lpstr>Plataforma a utilizar</vt:lpstr>
      <vt:lpstr>Criterio de selección de plataforma</vt:lpstr>
      <vt:lpstr>¿Que es una FPGA? (Field-Programmable Gate Array)</vt:lpstr>
      <vt:lpstr>Arty Z7 10</vt:lpstr>
      <vt:lpstr>Enfoque geográfico - Arquitectura propuesta</vt:lpstr>
      <vt:lpstr>Estrategias a utilizar</vt:lpstr>
      <vt:lpstr>Redundancia (2oo2 -&gt; coincidencia)</vt:lpstr>
      <vt:lpstr>Redundancia (2oo2 -&gt; discrepancia)</vt:lpstr>
      <vt:lpstr>Redundancia (2oo3 -&gt; votación)</vt:lpstr>
      <vt:lpstr>Redundancia (2oo3 -&gt; discrepancia)</vt:lpstr>
      <vt:lpstr>Diversidad (FPGAs del mismo fabricante)</vt:lpstr>
      <vt:lpstr>Diversidad (FPGAs diferente fabricante)</vt:lpstr>
      <vt:lpstr>Redundancia (En diferentes partes de la FPGAs)</vt:lpstr>
      <vt:lpstr>Estrategias de redundancia </vt:lpstr>
      <vt:lpstr>Single Event Upset (SEUs)  Single Event Transients (SETs)</vt:lpstr>
      <vt:lpstr>Throughput Logic</vt:lpstr>
      <vt:lpstr>State-Machine Logic</vt:lpstr>
      <vt:lpstr>Input/Output Logic</vt:lpstr>
      <vt:lpstr>Special features (Block RAM, LUT,Shift-registers,DLLs)</vt:lpstr>
      <vt:lpstr>Triple Redundant Voter (TRV)</vt:lpstr>
      <vt:lpstr>Votador mayoritario en LUT</vt:lpstr>
      <vt:lpstr>TMR for Throughput Logic Structures</vt:lpstr>
      <vt:lpstr>TMR for Throughput Logic Structures</vt:lpstr>
      <vt:lpstr>TMR for simple State-Machines</vt:lpstr>
      <vt:lpstr>TMR for simple State-Machines</vt:lpstr>
      <vt:lpstr>TMR for simple State-Machines</vt:lpstr>
      <vt:lpstr>TMR for simple State-Machines</vt:lpstr>
      <vt:lpstr>TMR for Input Logic</vt:lpstr>
      <vt:lpstr>Otra estrategia</vt:lpstr>
      <vt:lpstr>Implementación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Análisis general</vt:lpstr>
      <vt:lpstr>Topologías implementadas</vt:lpstr>
      <vt:lpstr>Topologías implementadas</vt:lpstr>
      <vt:lpstr>Comparaciones</vt:lpstr>
      <vt:lpstr>Implementación </vt:lpstr>
      <vt:lpstr>VHDL </vt:lpstr>
      <vt:lpstr>VHDL (código de ejemplo para biestable) </vt:lpstr>
      <vt:lpstr>VHDL (Implementación de biestable) </vt:lpstr>
      <vt:lpstr>Análisis general</vt:lpstr>
      <vt:lpstr>Bypass</vt:lpstr>
      <vt:lpstr>Bypass</vt:lpstr>
      <vt:lpstr>Bypass</vt:lpstr>
      <vt:lpstr>Bypass - Rodeo</vt:lpstr>
      <vt:lpstr>Bypass - Circulación</vt:lpstr>
      <vt:lpstr>Design4Rails</vt:lpstr>
      <vt:lpstr>Design4Rail</vt:lpstr>
      <vt:lpstr>Design4Rail</vt:lpstr>
      <vt:lpstr>Design4Rail</vt:lpstr>
      <vt:lpstr>Testing </vt:lpstr>
      <vt:lpstr>Testing con COCOTB</vt:lpstr>
      <vt:lpstr>Conclusiones</vt:lpstr>
      <vt:lpstr>Hoja de ruta 2018-2025</vt:lpstr>
      <vt:lpstr>Conclusiones</vt:lpstr>
      <vt:lpstr>Próximos pasos</vt:lpstr>
      <vt:lpstr>¡Muchas gracias!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Red ferroviaria argentina</vt:lpstr>
      <vt:lpstr>Red ferroviaria - Bypass</vt:lpstr>
      <vt:lpstr>Estación ferroviaria típica</vt:lpstr>
      <vt:lpstr>Hub ferroviario típico</vt:lpstr>
      <vt:lpstr>Terminal ferroviaria típica</vt:lpstr>
      <vt:lpstr>Necesitamos generar automáticamente la solución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Martin Menendez</cp:lastModifiedBy>
  <cp:revision>12</cp:revision>
  <dcterms:modified xsi:type="dcterms:W3CDTF">2024-07-28T09:05:55Z</dcterms:modified>
</cp:coreProperties>
</file>